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0" r:id="rId4"/>
    <p:sldId id="258" r:id="rId5"/>
    <p:sldId id="261" r:id="rId6"/>
    <p:sldId id="259" r:id="rId7"/>
    <p:sldId id="262" r:id="rId8"/>
    <p:sldId id="263" r:id="rId9"/>
    <p:sldId id="297" r:id="rId10"/>
    <p:sldId id="285" r:id="rId11"/>
    <p:sldId id="286" r:id="rId12"/>
    <p:sldId id="293" r:id="rId13"/>
    <p:sldId id="294" r:id="rId14"/>
    <p:sldId id="298" r:id="rId15"/>
    <p:sldId id="306" r:id="rId16"/>
    <p:sldId id="299" r:id="rId17"/>
    <p:sldId id="308" r:id="rId18"/>
  </p:sldIdLst>
  <p:sldSz cx="12192000" cy="6858000"/>
  <p:notesSz cx="6858000" cy="9144000"/>
  <p:defaultTextStyle>
    <a:defPPr>
      <a:defRPr lang="es-419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3D5AB9-37AE-4A08-BA5D-9E7431CD8A96}" v="40" dt="2026-08-15T03:39:24.6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1301" y="3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vier Coimbra" userId="33f3c4c7-508d-4cb3-8f9c-457bdb37dcf2" providerId="ADAL" clId="{E42E9D90-84E9-46E0-9BCE-75DB36217390}"/>
    <pc:docChg chg="undo custSel addSld delSld modSld sldOrd">
      <pc:chgData name="Javier Coimbra" userId="33f3c4c7-508d-4cb3-8f9c-457bdb37dcf2" providerId="ADAL" clId="{E42E9D90-84E9-46E0-9BCE-75DB36217390}" dt="2026-08-15T11:12:06.233" v="2755" actId="22"/>
      <pc:docMkLst>
        <pc:docMk/>
      </pc:docMkLst>
      <pc:sldChg chg="addSp delSp modSp new mod setBg addAnim setClrOvrMap">
        <pc:chgData name="Javier Coimbra" userId="33f3c4c7-508d-4cb3-8f9c-457bdb37dcf2" providerId="ADAL" clId="{E42E9D90-84E9-46E0-9BCE-75DB36217390}" dt="2026-08-15T11:00:56.397" v="2566" actId="20577"/>
        <pc:sldMkLst>
          <pc:docMk/>
          <pc:sldMk cId="2985132343" sldId="256"/>
        </pc:sldMkLst>
        <pc:spChg chg="mod">
          <ac:chgData name="Javier Coimbra" userId="33f3c4c7-508d-4cb3-8f9c-457bdb37dcf2" providerId="ADAL" clId="{E42E9D90-84E9-46E0-9BCE-75DB36217390}" dt="2026-08-15T04:21:24.840" v="2559" actId="20577"/>
          <ac:spMkLst>
            <pc:docMk/>
            <pc:sldMk cId="2985132343" sldId="256"/>
            <ac:spMk id="2" creationId="{29A6FD09-F15D-6E79-FA61-636641DB9B7B}"/>
          </ac:spMkLst>
        </pc:spChg>
        <pc:spChg chg="mod">
          <ac:chgData name="Javier Coimbra" userId="33f3c4c7-508d-4cb3-8f9c-457bdb37dcf2" providerId="ADAL" clId="{E42E9D90-84E9-46E0-9BCE-75DB36217390}" dt="2026-08-15T11:00:56.397" v="2566" actId="20577"/>
          <ac:spMkLst>
            <pc:docMk/>
            <pc:sldMk cId="2985132343" sldId="256"/>
            <ac:spMk id="3" creationId="{B9EDF123-9D0E-EED6-6DAA-7F09197F6932}"/>
          </ac:spMkLst>
        </pc:spChg>
        <pc:spChg chg="add del">
          <ac:chgData name="Javier Coimbra" userId="33f3c4c7-508d-4cb3-8f9c-457bdb37dcf2" providerId="ADAL" clId="{E42E9D90-84E9-46E0-9BCE-75DB36217390}" dt="2026-08-15T04:17:38.264" v="2537" actId="26606"/>
          <ac:spMkLst>
            <pc:docMk/>
            <pc:sldMk cId="2985132343" sldId="256"/>
            <ac:spMk id="10" creationId="{71B2258F-86CA-4D4D-8270-BC05FCDEBFB3}"/>
          </ac:spMkLst>
        </pc:spChg>
        <pc:spChg chg="add">
          <ac:chgData name="Javier Coimbra" userId="33f3c4c7-508d-4cb3-8f9c-457bdb37dcf2" providerId="ADAL" clId="{E42E9D90-84E9-46E0-9BCE-75DB36217390}" dt="2026-08-15T04:17:38.264" v="2537" actId="26606"/>
          <ac:spMkLst>
            <pc:docMk/>
            <pc:sldMk cId="2985132343" sldId="256"/>
            <ac:spMk id="15" creationId="{C1DD1A8A-57D5-4A81-AD04-532B043C5611}"/>
          </ac:spMkLst>
        </pc:spChg>
        <pc:spChg chg="add">
          <ac:chgData name="Javier Coimbra" userId="33f3c4c7-508d-4cb3-8f9c-457bdb37dcf2" providerId="ADAL" clId="{E42E9D90-84E9-46E0-9BCE-75DB36217390}" dt="2026-08-15T04:17:38.264" v="2537" actId="26606"/>
          <ac:spMkLst>
            <pc:docMk/>
            <pc:sldMk cId="2985132343" sldId="256"/>
            <ac:spMk id="17" creationId="{007891EC-4501-44ED-A8C8-B11B6DB767AB}"/>
          </ac:spMkLst>
        </pc:spChg>
        <pc:picChg chg="add mod ord">
          <ac:chgData name="Javier Coimbra" userId="33f3c4c7-508d-4cb3-8f9c-457bdb37dcf2" providerId="ADAL" clId="{E42E9D90-84E9-46E0-9BCE-75DB36217390}" dt="2026-08-15T04:17:38.264" v="2537" actId="26606"/>
          <ac:picMkLst>
            <pc:docMk/>
            <pc:sldMk cId="2985132343" sldId="256"/>
            <ac:picMk id="5" creationId="{F1CDAEF9-5213-81C1-9DAD-474BBF2D2E11}"/>
          </ac:picMkLst>
        </pc:picChg>
        <pc:picChg chg="add mod">
          <ac:chgData name="Javier Coimbra" userId="33f3c4c7-508d-4cb3-8f9c-457bdb37dcf2" providerId="ADAL" clId="{E42E9D90-84E9-46E0-9BCE-75DB36217390}" dt="2026-08-15T04:19:31.059" v="2545" actId="14100"/>
          <ac:picMkLst>
            <pc:docMk/>
            <pc:sldMk cId="2985132343" sldId="256"/>
            <ac:picMk id="7" creationId="{3F20F0D4-948E-2627-D00C-DB2D604D9953}"/>
          </ac:picMkLst>
        </pc:picChg>
      </pc:sldChg>
      <pc:sldChg chg="addSp delSp modSp new mod setBg">
        <pc:chgData name="Javier Coimbra" userId="33f3c4c7-508d-4cb3-8f9c-457bdb37dcf2" providerId="ADAL" clId="{E42E9D90-84E9-46E0-9BCE-75DB36217390}" dt="2026-08-15T04:20:24.234" v="2546" actId="26606"/>
        <pc:sldMkLst>
          <pc:docMk/>
          <pc:sldMk cId="2827082998" sldId="257"/>
        </pc:sldMkLst>
        <pc:spChg chg="add mod">
          <ac:chgData name="Javier Coimbra" userId="33f3c4c7-508d-4cb3-8f9c-457bdb37dcf2" providerId="ADAL" clId="{E42E9D90-84E9-46E0-9BCE-75DB36217390}" dt="2026-08-15T04:20:24.234" v="2546" actId="26606"/>
          <ac:spMkLst>
            <pc:docMk/>
            <pc:sldMk cId="2827082998" sldId="257"/>
            <ac:spMk id="4" creationId="{B7EDBF0C-B5B5-ECF2-9FCB-C086F768CBF5}"/>
          </ac:spMkLst>
        </pc:spChg>
        <pc:spChg chg="add del mod">
          <ac:chgData name="Javier Coimbra" userId="33f3c4c7-508d-4cb3-8f9c-457bdb37dcf2" providerId="ADAL" clId="{E42E9D90-84E9-46E0-9BCE-75DB36217390}" dt="2026-08-15T04:20:24.234" v="2546" actId="26606"/>
          <ac:spMkLst>
            <pc:docMk/>
            <pc:sldMk cId="2827082998" sldId="257"/>
            <ac:spMk id="6" creationId="{09445BAB-E0F9-B99D-1D5D-AEC87319F68D}"/>
          </ac:spMkLst>
        </pc:spChg>
        <pc:spChg chg="add del">
          <ac:chgData name="Javier Coimbra" userId="33f3c4c7-508d-4cb3-8f9c-457bdb37dcf2" providerId="ADAL" clId="{E42E9D90-84E9-46E0-9BCE-75DB36217390}" dt="2026-08-15T04:20:24.234" v="2546" actId="26606"/>
          <ac:spMkLst>
            <pc:docMk/>
            <pc:sldMk cId="2827082998" sldId="257"/>
            <ac:spMk id="11" creationId="{50E4C519-FBE9-4ABE-A8F9-C2CBE326932F}"/>
          </ac:spMkLst>
        </pc:spChg>
        <pc:spChg chg="add del">
          <ac:chgData name="Javier Coimbra" userId="33f3c4c7-508d-4cb3-8f9c-457bdb37dcf2" providerId="ADAL" clId="{E42E9D90-84E9-46E0-9BCE-75DB36217390}" dt="2026-08-15T04:20:24.234" v="2546" actId="26606"/>
          <ac:spMkLst>
            <pc:docMk/>
            <pc:sldMk cId="2827082998" sldId="257"/>
            <ac:spMk id="13" creationId="{80EC29FB-299E-49F3-8C7B-01199632A30F}"/>
          </ac:spMkLst>
        </pc:spChg>
        <pc:spChg chg="add del">
          <ac:chgData name="Javier Coimbra" userId="33f3c4c7-508d-4cb3-8f9c-457bdb37dcf2" providerId="ADAL" clId="{E42E9D90-84E9-46E0-9BCE-75DB36217390}" dt="2026-08-15T04:20:24.234" v="2546" actId="26606"/>
          <ac:spMkLst>
            <pc:docMk/>
            <pc:sldMk cId="2827082998" sldId="257"/>
            <ac:spMk id="15" creationId="{C29A2522-B27A-45C5-897B-79A1407D159A}"/>
          </ac:spMkLst>
        </pc:spChg>
        <pc:spChg chg="add del">
          <ac:chgData name="Javier Coimbra" userId="33f3c4c7-508d-4cb3-8f9c-457bdb37dcf2" providerId="ADAL" clId="{E42E9D90-84E9-46E0-9BCE-75DB36217390}" dt="2026-08-15T04:20:24.234" v="2546" actId="26606"/>
          <ac:spMkLst>
            <pc:docMk/>
            <pc:sldMk cId="2827082998" sldId="257"/>
            <ac:spMk id="17" creationId="{98E79BE4-34FE-485A-98A5-92CE8F7C4743}"/>
          </ac:spMkLst>
        </pc:spChg>
        <pc:spChg chg="add del">
          <ac:chgData name="Javier Coimbra" userId="33f3c4c7-508d-4cb3-8f9c-457bdb37dcf2" providerId="ADAL" clId="{E42E9D90-84E9-46E0-9BCE-75DB36217390}" dt="2026-08-15T04:20:24.234" v="2546" actId="26606"/>
          <ac:spMkLst>
            <pc:docMk/>
            <pc:sldMk cId="2827082998" sldId="257"/>
            <ac:spMk id="19" creationId="{7A5F0580-5EE9-419F-96EE-B6529EF6E7D0}"/>
          </ac:spMkLst>
        </pc:spChg>
        <pc:spChg chg="add">
          <ac:chgData name="Javier Coimbra" userId="33f3c4c7-508d-4cb3-8f9c-457bdb37dcf2" providerId="ADAL" clId="{E42E9D90-84E9-46E0-9BCE-75DB36217390}" dt="2026-08-15T04:20:24.234" v="2546" actId="26606"/>
          <ac:spMkLst>
            <pc:docMk/>
            <pc:sldMk cId="2827082998" sldId="257"/>
            <ac:spMk id="24" creationId="{04812C46-200A-4DEB-A05E-3ED6C68C2387}"/>
          </ac:spMkLst>
        </pc:spChg>
        <pc:spChg chg="add">
          <ac:chgData name="Javier Coimbra" userId="33f3c4c7-508d-4cb3-8f9c-457bdb37dcf2" providerId="ADAL" clId="{E42E9D90-84E9-46E0-9BCE-75DB36217390}" dt="2026-08-15T04:20:24.234" v="2546" actId="26606"/>
          <ac:spMkLst>
            <pc:docMk/>
            <pc:sldMk cId="2827082998" sldId="257"/>
            <ac:spMk id="26" creationId="{D1EA859B-E555-4109-94F3-6700E046E008}"/>
          </ac:spMkLst>
        </pc:spChg>
        <pc:picChg chg="add mod">
          <ac:chgData name="Javier Coimbra" userId="33f3c4c7-508d-4cb3-8f9c-457bdb37dcf2" providerId="ADAL" clId="{E42E9D90-84E9-46E0-9BCE-75DB36217390}" dt="2026-08-15T04:20:24.234" v="2546" actId="26606"/>
          <ac:picMkLst>
            <pc:docMk/>
            <pc:sldMk cId="2827082998" sldId="257"/>
            <ac:picMk id="3" creationId="{81E271A2-F2EE-A8F0-3A60-337CBE862C0E}"/>
          </ac:picMkLst>
        </pc:picChg>
      </pc:sldChg>
      <pc:sldChg chg="addSp delSp modSp new mod setBg">
        <pc:chgData name="Javier Coimbra" userId="33f3c4c7-508d-4cb3-8f9c-457bdb37dcf2" providerId="ADAL" clId="{E42E9D90-84E9-46E0-9BCE-75DB36217390}" dt="2026-08-15T11:04:23.881" v="2636" actId="1076"/>
        <pc:sldMkLst>
          <pc:docMk/>
          <pc:sldMk cId="1389706966" sldId="258"/>
        </pc:sldMkLst>
        <pc:spChg chg="add del mod">
          <ac:chgData name="Javier Coimbra" userId="33f3c4c7-508d-4cb3-8f9c-457bdb37dcf2" providerId="ADAL" clId="{E42E9D90-84E9-46E0-9BCE-75DB36217390}" dt="2026-08-14T19:47:52.593" v="1497"/>
          <ac:spMkLst>
            <pc:docMk/>
            <pc:sldMk cId="1389706966" sldId="258"/>
            <ac:spMk id="2" creationId="{1B4B5A21-0D1F-7585-5173-11278903BEB0}"/>
          </ac:spMkLst>
        </pc:spChg>
        <pc:spChg chg="add mod">
          <ac:chgData name="Javier Coimbra" userId="33f3c4c7-508d-4cb3-8f9c-457bdb37dcf2" providerId="ADAL" clId="{E42E9D90-84E9-46E0-9BCE-75DB36217390}" dt="2026-08-15T04:21:49.414" v="2560" actId="255"/>
          <ac:spMkLst>
            <pc:docMk/>
            <pc:sldMk cId="1389706966" sldId="258"/>
            <ac:spMk id="4" creationId="{9F9266DD-43BE-814A-2DD5-5A047C067234}"/>
          </ac:spMkLst>
        </pc:spChg>
        <pc:spChg chg="add mod">
          <ac:chgData name="Javier Coimbra" userId="33f3c4c7-508d-4cb3-8f9c-457bdb37dcf2" providerId="ADAL" clId="{E42E9D90-84E9-46E0-9BCE-75DB36217390}" dt="2026-08-15T11:03:16.980" v="2622" actId="255"/>
          <ac:spMkLst>
            <pc:docMk/>
            <pc:sldMk cId="1389706966" sldId="258"/>
            <ac:spMk id="6" creationId="{2FC15D6A-23EF-6410-60D1-D85ED0246364}"/>
          </ac:spMkLst>
        </pc:spChg>
        <pc:spChg chg="add mod">
          <ac:chgData name="Javier Coimbra" userId="33f3c4c7-508d-4cb3-8f9c-457bdb37dcf2" providerId="ADAL" clId="{E42E9D90-84E9-46E0-9BCE-75DB36217390}" dt="2026-08-15T11:04:23.881" v="2636" actId="1076"/>
          <ac:spMkLst>
            <pc:docMk/>
            <pc:sldMk cId="1389706966" sldId="258"/>
            <ac:spMk id="8" creationId="{220838DB-992A-387C-C0FA-4CC71C2CD767}"/>
          </ac:spMkLst>
        </pc:spChg>
        <pc:spChg chg="add">
          <ac:chgData name="Javier Coimbra" userId="33f3c4c7-508d-4cb3-8f9c-457bdb37dcf2" providerId="ADAL" clId="{E42E9D90-84E9-46E0-9BCE-75DB36217390}" dt="2026-08-12T02:26:52.525" v="1302" actId="26606"/>
          <ac:spMkLst>
            <pc:docMk/>
            <pc:sldMk cId="1389706966" sldId="258"/>
            <ac:spMk id="11" creationId="{38468727-63BE-4191-B4A6-C30C82C0E986}"/>
          </ac:spMkLst>
        </pc:spChg>
        <pc:spChg chg="add">
          <ac:chgData name="Javier Coimbra" userId="33f3c4c7-508d-4cb3-8f9c-457bdb37dcf2" providerId="ADAL" clId="{E42E9D90-84E9-46E0-9BCE-75DB36217390}" dt="2026-08-12T02:26:52.525" v="1302" actId="26606"/>
          <ac:spMkLst>
            <pc:docMk/>
            <pc:sldMk cId="1389706966" sldId="258"/>
            <ac:spMk id="13" creationId="{9D355BB6-1BB8-4828-B246-CFB31742D7B8}"/>
          </ac:spMkLst>
        </pc:spChg>
        <pc:spChg chg="add">
          <ac:chgData name="Javier Coimbra" userId="33f3c4c7-508d-4cb3-8f9c-457bdb37dcf2" providerId="ADAL" clId="{E42E9D90-84E9-46E0-9BCE-75DB36217390}" dt="2026-08-12T02:26:52.525" v="1302" actId="26606"/>
          <ac:spMkLst>
            <pc:docMk/>
            <pc:sldMk cId="1389706966" sldId="258"/>
            <ac:spMk id="15" creationId="{CA52A9B9-B2B3-46F0-9D53-0EFF9905BF8F}"/>
          </ac:spMkLst>
        </pc:spChg>
        <pc:picChg chg="add mod ord">
          <ac:chgData name="Javier Coimbra" userId="33f3c4c7-508d-4cb3-8f9c-457bdb37dcf2" providerId="ADAL" clId="{E42E9D90-84E9-46E0-9BCE-75DB36217390}" dt="2026-08-12T02:26:52.525" v="1302" actId="26606"/>
          <ac:picMkLst>
            <pc:docMk/>
            <pc:sldMk cId="1389706966" sldId="258"/>
            <ac:picMk id="3" creationId="{E8833D8D-943F-A761-D404-8EB9AA5613F9}"/>
          </ac:picMkLst>
        </pc:picChg>
        <pc:picChg chg="add mod ord">
          <ac:chgData name="Javier Coimbra" userId="33f3c4c7-508d-4cb3-8f9c-457bdb37dcf2" providerId="ADAL" clId="{E42E9D90-84E9-46E0-9BCE-75DB36217390}" dt="2026-08-12T02:26:52.525" v="1302" actId="26606"/>
          <ac:picMkLst>
            <pc:docMk/>
            <pc:sldMk cId="1389706966" sldId="258"/>
            <ac:picMk id="5" creationId="{FE00E1E7-C9EC-6C1E-346C-7470A5FA9A01}"/>
          </ac:picMkLst>
        </pc:picChg>
      </pc:sldChg>
      <pc:sldChg chg="addSp delSp modSp new mod">
        <pc:chgData name="Javier Coimbra" userId="33f3c4c7-508d-4cb3-8f9c-457bdb37dcf2" providerId="ADAL" clId="{E42E9D90-84E9-46E0-9BCE-75DB36217390}" dt="2026-08-14T23:24:14.209" v="2083" actId="14100"/>
        <pc:sldMkLst>
          <pc:docMk/>
          <pc:sldMk cId="2329948762" sldId="259"/>
        </pc:sldMkLst>
        <pc:spChg chg="add mod">
          <ac:chgData name="Javier Coimbra" userId="33f3c4c7-508d-4cb3-8f9c-457bdb37dcf2" providerId="ADAL" clId="{E42E9D90-84E9-46E0-9BCE-75DB36217390}" dt="2026-08-14T22:44:43.600" v="2074" actId="255"/>
          <ac:spMkLst>
            <pc:docMk/>
            <pc:sldMk cId="2329948762" sldId="259"/>
            <ac:spMk id="5" creationId="{C9519F4E-1EAA-08F2-B168-7B47FB7019D6}"/>
          </ac:spMkLst>
        </pc:spChg>
        <pc:spChg chg="add mod">
          <ac:chgData name="Javier Coimbra" userId="33f3c4c7-508d-4cb3-8f9c-457bdb37dcf2" providerId="ADAL" clId="{E42E9D90-84E9-46E0-9BCE-75DB36217390}" dt="2026-08-14T22:44:56.035" v="2076" actId="14100"/>
          <ac:spMkLst>
            <pc:docMk/>
            <pc:sldMk cId="2329948762" sldId="259"/>
            <ac:spMk id="9" creationId="{F4C02346-49CA-F4A0-F341-7622E824EFC6}"/>
          </ac:spMkLst>
        </pc:spChg>
        <pc:graphicFrameChg chg="add mod">
          <ac:chgData name="Javier Coimbra" userId="33f3c4c7-508d-4cb3-8f9c-457bdb37dcf2" providerId="ADAL" clId="{E42E9D90-84E9-46E0-9BCE-75DB36217390}" dt="2026-08-14T20:20:31.494" v="1522" actId="1076"/>
          <ac:graphicFrameMkLst>
            <pc:docMk/>
            <pc:sldMk cId="2329948762" sldId="259"/>
            <ac:graphicFrameMk id="2" creationId="{32C4EB87-A1D0-8A3F-2075-C5F12B690750}"/>
          </ac:graphicFrameMkLst>
        </pc:graphicFrameChg>
        <pc:picChg chg="add mod">
          <ac:chgData name="Javier Coimbra" userId="33f3c4c7-508d-4cb3-8f9c-457bdb37dcf2" providerId="ADAL" clId="{E42E9D90-84E9-46E0-9BCE-75DB36217390}" dt="2026-08-14T23:24:14.209" v="2083" actId="14100"/>
          <ac:picMkLst>
            <pc:docMk/>
            <pc:sldMk cId="2329948762" sldId="259"/>
            <ac:picMk id="4" creationId="{2A3A1135-1928-EEAF-F189-502D7FEE5990}"/>
          </ac:picMkLst>
        </pc:picChg>
        <pc:picChg chg="add del mod">
          <ac:chgData name="Javier Coimbra" userId="33f3c4c7-508d-4cb3-8f9c-457bdb37dcf2" providerId="ADAL" clId="{E42E9D90-84E9-46E0-9BCE-75DB36217390}" dt="2026-08-14T20:23:12.783" v="1590" actId="478"/>
          <ac:picMkLst>
            <pc:docMk/>
            <pc:sldMk cId="2329948762" sldId="259"/>
            <ac:picMk id="7" creationId="{87EE1053-A89E-8D13-A58A-6F4BECB45CAB}"/>
          </ac:picMkLst>
        </pc:picChg>
      </pc:sldChg>
      <pc:sldChg chg="addSp modSp new mod">
        <pc:chgData name="Javier Coimbra" userId="33f3c4c7-508d-4cb3-8f9c-457bdb37dcf2" providerId="ADAL" clId="{E42E9D90-84E9-46E0-9BCE-75DB36217390}" dt="2026-08-15T11:11:48.504" v="2753" actId="22"/>
        <pc:sldMkLst>
          <pc:docMk/>
          <pc:sldMk cId="1868961759" sldId="260"/>
        </pc:sldMkLst>
        <pc:spChg chg="add mod">
          <ac:chgData name="Javier Coimbra" userId="33f3c4c7-508d-4cb3-8f9c-457bdb37dcf2" providerId="ADAL" clId="{E42E9D90-84E9-46E0-9BCE-75DB36217390}" dt="2026-08-15T11:04:52.430" v="2638" actId="20577"/>
          <ac:spMkLst>
            <pc:docMk/>
            <pc:sldMk cId="1868961759" sldId="260"/>
            <ac:spMk id="2" creationId="{4071F1A1-B2BF-FA3B-4032-6E4CE5BBC978}"/>
          </ac:spMkLst>
        </pc:spChg>
        <pc:spChg chg="add mod">
          <ac:chgData name="Javier Coimbra" userId="33f3c4c7-508d-4cb3-8f9c-457bdb37dcf2" providerId="ADAL" clId="{E42E9D90-84E9-46E0-9BCE-75DB36217390}" dt="2026-08-15T11:02:47.836" v="2621" actId="1076"/>
          <ac:spMkLst>
            <pc:docMk/>
            <pc:sldMk cId="1868961759" sldId="260"/>
            <ac:spMk id="3" creationId="{4901CDB3-F809-44D7-D516-08A4FD62276D}"/>
          </ac:spMkLst>
        </pc:spChg>
        <pc:picChg chg="add">
          <ac:chgData name="Javier Coimbra" userId="33f3c4c7-508d-4cb3-8f9c-457bdb37dcf2" providerId="ADAL" clId="{E42E9D90-84E9-46E0-9BCE-75DB36217390}" dt="2026-08-15T11:11:48.504" v="2753" actId="22"/>
          <ac:picMkLst>
            <pc:docMk/>
            <pc:sldMk cId="1868961759" sldId="260"/>
            <ac:picMk id="5" creationId="{C43CE358-7736-4C01-4D50-79B591151CA7}"/>
          </ac:picMkLst>
        </pc:picChg>
      </pc:sldChg>
      <pc:sldChg chg="addSp delSp modSp new mod">
        <pc:chgData name="Javier Coimbra" userId="33f3c4c7-508d-4cb3-8f9c-457bdb37dcf2" providerId="ADAL" clId="{E42E9D90-84E9-46E0-9BCE-75DB36217390}" dt="2026-08-15T04:22:27.559" v="2562" actId="1076"/>
        <pc:sldMkLst>
          <pc:docMk/>
          <pc:sldMk cId="201938025" sldId="261"/>
        </pc:sldMkLst>
        <pc:spChg chg="add mod">
          <ac:chgData name="Javier Coimbra" userId="33f3c4c7-508d-4cb3-8f9c-457bdb37dcf2" providerId="ADAL" clId="{E42E9D90-84E9-46E0-9BCE-75DB36217390}" dt="2026-08-14T19:41:46.907" v="1477" actId="1076"/>
          <ac:spMkLst>
            <pc:docMk/>
            <pc:sldMk cId="201938025" sldId="261"/>
            <ac:spMk id="3" creationId="{5441A706-95CA-0AEC-9F83-483FDC6AD48A}"/>
          </ac:spMkLst>
        </pc:spChg>
        <pc:spChg chg="add mod">
          <ac:chgData name="Javier Coimbra" userId="33f3c4c7-508d-4cb3-8f9c-457bdb37dcf2" providerId="ADAL" clId="{E42E9D90-84E9-46E0-9BCE-75DB36217390}" dt="2026-08-14T19:41:53.770" v="1478" actId="1076"/>
          <ac:spMkLst>
            <pc:docMk/>
            <pc:sldMk cId="201938025" sldId="261"/>
            <ac:spMk id="5" creationId="{199D4203-53B3-9941-6415-A1ACF2B9A691}"/>
          </ac:spMkLst>
        </pc:spChg>
        <pc:spChg chg="add mod">
          <ac:chgData name="Javier Coimbra" userId="33f3c4c7-508d-4cb3-8f9c-457bdb37dcf2" providerId="ADAL" clId="{E42E9D90-84E9-46E0-9BCE-75DB36217390}" dt="2026-08-15T04:22:27.559" v="2562" actId="1076"/>
          <ac:spMkLst>
            <pc:docMk/>
            <pc:sldMk cId="201938025" sldId="261"/>
            <ac:spMk id="12" creationId="{32EE2F80-1BDF-B9CB-F34A-4853AB708EB3}"/>
          </ac:spMkLst>
        </pc:spChg>
        <pc:picChg chg="add del mod">
          <ac:chgData name="Javier Coimbra" userId="33f3c4c7-508d-4cb3-8f9c-457bdb37dcf2" providerId="ADAL" clId="{E42E9D90-84E9-46E0-9BCE-75DB36217390}" dt="2026-08-14T19:43:42.612" v="1481" actId="478"/>
          <ac:picMkLst>
            <pc:docMk/>
            <pc:sldMk cId="201938025" sldId="261"/>
            <ac:picMk id="7" creationId="{C044A33B-9A93-A9EB-09B1-C229AB427466}"/>
          </ac:picMkLst>
        </pc:picChg>
        <pc:picChg chg="add del mod">
          <ac:chgData name="Javier Coimbra" userId="33f3c4c7-508d-4cb3-8f9c-457bdb37dcf2" providerId="ADAL" clId="{E42E9D90-84E9-46E0-9BCE-75DB36217390}" dt="2026-08-14T19:44:57.971" v="1487" actId="478"/>
          <ac:picMkLst>
            <pc:docMk/>
            <pc:sldMk cId="201938025" sldId="261"/>
            <ac:picMk id="9" creationId="{5C7265FD-F34F-16C9-FCD3-7503EAF4B109}"/>
          </ac:picMkLst>
        </pc:picChg>
        <pc:picChg chg="add mod">
          <ac:chgData name="Javier Coimbra" userId="33f3c4c7-508d-4cb3-8f9c-457bdb37dcf2" providerId="ADAL" clId="{E42E9D90-84E9-46E0-9BCE-75DB36217390}" dt="2026-08-14T19:45:33.648" v="1494" actId="14100"/>
          <ac:picMkLst>
            <pc:docMk/>
            <pc:sldMk cId="201938025" sldId="261"/>
            <ac:picMk id="11" creationId="{31EC9FDF-6366-83E8-1F03-8EEA3D43F3DD}"/>
          </ac:picMkLst>
        </pc:picChg>
      </pc:sldChg>
      <pc:sldChg chg="addSp modSp new mod">
        <pc:chgData name="Javier Coimbra" userId="33f3c4c7-508d-4cb3-8f9c-457bdb37dcf2" providerId="ADAL" clId="{E42E9D90-84E9-46E0-9BCE-75DB36217390}" dt="2026-08-15T11:11:17.998" v="2752" actId="1076"/>
        <pc:sldMkLst>
          <pc:docMk/>
          <pc:sldMk cId="1631689636" sldId="262"/>
        </pc:sldMkLst>
        <pc:spChg chg="add mod">
          <ac:chgData name="Javier Coimbra" userId="33f3c4c7-508d-4cb3-8f9c-457bdb37dcf2" providerId="ADAL" clId="{E42E9D90-84E9-46E0-9BCE-75DB36217390}" dt="2026-08-15T11:11:17.998" v="2752" actId="1076"/>
          <ac:spMkLst>
            <pc:docMk/>
            <pc:sldMk cId="1631689636" sldId="262"/>
            <ac:spMk id="7" creationId="{423053EF-D83E-8C10-2C0F-B04EE413BD12}"/>
          </ac:spMkLst>
        </pc:spChg>
        <pc:picChg chg="add mod">
          <ac:chgData name="Javier Coimbra" userId="33f3c4c7-508d-4cb3-8f9c-457bdb37dcf2" providerId="ADAL" clId="{E42E9D90-84E9-46E0-9BCE-75DB36217390}" dt="2026-08-15T11:09:14.430" v="2647" actId="1076"/>
          <ac:picMkLst>
            <pc:docMk/>
            <pc:sldMk cId="1631689636" sldId="262"/>
            <ac:picMk id="3" creationId="{BE0E3975-A49B-30BB-FBCE-B00576D59C09}"/>
          </ac:picMkLst>
        </pc:picChg>
        <pc:picChg chg="add mod">
          <ac:chgData name="Javier Coimbra" userId="33f3c4c7-508d-4cb3-8f9c-457bdb37dcf2" providerId="ADAL" clId="{E42E9D90-84E9-46E0-9BCE-75DB36217390}" dt="2026-08-15T11:09:19.696" v="2648" actId="1076"/>
          <ac:picMkLst>
            <pc:docMk/>
            <pc:sldMk cId="1631689636" sldId="262"/>
            <ac:picMk id="5" creationId="{BADD669A-82FF-F025-6226-09AD5741CF93}"/>
          </ac:picMkLst>
        </pc:picChg>
        <pc:picChg chg="add mod">
          <ac:chgData name="Javier Coimbra" userId="33f3c4c7-508d-4cb3-8f9c-457bdb37dcf2" providerId="ADAL" clId="{E42E9D90-84E9-46E0-9BCE-75DB36217390}" dt="2026-08-15T11:09:10.640" v="2646" actId="1076"/>
          <ac:picMkLst>
            <pc:docMk/>
            <pc:sldMk cId="1631689636" sldId="262"/>
            <ac:picMk id="9" creationId="{7424E26F-C557-AA0B-35CE-E2A97671D711}"/>
          </ac:picMkLst>
        </pc:picChg>
      </pc:sldChg>
      <pc:sldChg chg="addSp delSp modSp new mod">
        <pc:chgData name="Javier Coimbra" userId="33f3c4c7-508d-4cb3-8f9c-457bdb37dcf2" providerId="ADAL" clId="{E42E9D90-84E9-46E0-9BCE-75DB36217390}" dt="2026-08-15T11:11:57.703" v="2754" actId="22"/>
        <pc:sldMkLst>
          <pc:docMk/>
          <pc:sldMk cId="3130384322" sldId="263"/>
        </pc:sldMkLst>
        <pc:spChg chg="add del mod">
          <ac:chgData name="Javier Coimbra" userId="33f3c4c7-508d-4cb3-8f9c-457bdb37dcf2" providerId="ADAL" clId="{E42E9D90-84E9-46E0-9BCE-75DB36217390}" dt="2026-08-14T22:26:33.687" v="1724" actId="21"/>
          <ac:spMkLst>
            <pc:docMk/>
            <pc:sldMk cId="3130384322" sldId="263"/>
            <ac:spMk id="5" creationId="{12A378F8-3716-0EDD-EA8B-8E45B6E19AD0}"/>
          </ac:spMkLst>
        </pc:spChg>
        <pc:spChg chg="add mod">
          <ac:chgData name="Javier Coimbra" userId="33f3c4c7-508d-4cb3-8f9c-457bdb37dcf2" providerId="ADAL" clId="{E42E9D90-84E9-46E0-9BCE-75DB36217390}" dt="2026-08-14T22:28:27.294" v="1766" actId="14100"/>
          <ac:spMkLst>
            <pc:docMk/>
            <pc:sldMk cId="3130384322" sldId="263"/>
            <ac:spMk id="7" creationId="{AE3E4750-2F6B-EC10-A5A6-E7D16AED5995}"/>
          </ac:spMkLst>
        </pc:spChg>
        <pc:spChg chg="add del mod">
          <ac:chgData name="Javier Coimbra" userId="33f3c4c7-508d-4cb3-8f9c-457bdb37dcf2" providerId="ADAL" clId="{E42E9D90-84E9-46E0-9BCE-75DB36217390}" dt="2026-08-14T22:28:34.798" v="1768"/>
          <ac:spMkLst>
            <pc:docMk/>
            <pc:sldMk cId="3130384322" sldId="263"/>
            <ac:spMk id="8" creationId="{37433CEE-9DA8-C899-4B40-14A0476C874E}"/>
          </ac:spMkLst>
        </pc:spChg>
        <pc:spChg chg="add del mod">
          <ac:chgData name="Javier Coimbra" userId="33f3c4c7-508d-4cb3-8f9c-457bdb37dcf2" providerId="ADAL" clId="{E42E9D90-84E9-46E0-9BCE-75DB36217390}" dt="2026-08-14T22:28:34.798" v="1770"/>
          <ac:spMkLst>
            <pc:docMk/>
            <pc:sldMk cId="3130384322" sldId="263"/>
            <ac:spMk id="9" creationId="{EF1CE9A6-95C0-3D93-2961-CB5592BADD89}"/>
          </ac:spMkLst>
        </pc:spChg>
        <pc:spChg chg="add del mod">
          <ac:chgData name="Javier Coimbra" userId="33f3c4c7-508d-4cb3-8f9c-457bdb37dcf2" providerId="ADAL" clId="{E42E9D90-84E9-46E0-9BCE-75DB36217390}" dt="2026-08-14T22:36:33.812" v="1915" actId="21"/>
          <ac:spMkLst>
            <pc:docMk/>
            <pc:sldMk cId="3130384322" sldId="263"/>
            <ac:spMk id="10" creationId="{566FCAF8-0C98-8BAD-FF4B-FB04957E711C}"/>
          </ac:spMkLst>
        </pc:spChg>
        <pc:spChg chg="add mod">
          <ac:chgData name="Javier Coimbra" userId="33f3c4c7-508d-4cb3-8f9c-457bdb37dcf2" providerId="ADAL" clId="{E42E9D90-84E9-46E0-9BCE-75DB36217390}" dt="2026-08-15T11:06:37.496" v="2641" actId="1076"/>
          <ac:spMkLst>
            <pc:docMk/>
            <pc:sldMk cId="3130384322" sldId="263"/>
            <ac:spMk id="11" creationId="{A963678D-75D0-E9F2-5BB2-92E95A903D2D}"/>
          </ac:spMkLst>
        </pc:spChg>
        <pc:picChg chg="add del mod">
          <ac:chgData name="Javier Coimbra" userId="33f3c4c7-508d-4cb3-8f9c-457bdb37dcf2" providerId="ADAL" clId="{E42E9D90-84E9-46E0-9BCE-75DB36217390}" dt="2026-08-14T22:21:54.216" v="1635" actId="478"/>
          <ac:picMkLst>
            <pc:docMk/>
            <pc:sldMk cId="3130384322" sldId="263"/>
            <ac:picMk id="3" creationId="{C9AF2E5F-1A2A-A472-7B3C-61CB7319C8B7}"/>
          </ac:picMkLst>
        </pc:picChg>
        <pc:picChg chg="add">
          <ac:chgData name="Javier Coimbra" userId="33f3c4c7-508d-4cb3-8f9c-457bdb37dcf2" providerId="ADAL" clId="{E42E9D90-84E9-46E0-9BCE-75DB36217390}" dt="2026-08-15T11:11:57.703" v="2754" actId="22"/>
          <ac:picMkLst>
            <pc:docMk/>
            <pc:sldMk cId="3130384322" sldId="263"/>
            <ac:picMk id="13" creationId="{6FF9BE05-B66D-6C6B-A6CF-EBBC84060F3B}"/>
          </ac:picMkLst>
        </pc:picChg>
      </pc:sldChg>
      <pc:sldChg chg="addSp modSp new del mod">
        <pc:chgData name="Javier Coimbra" userId="33f3c4c7-508d-4cb3-8f9c-457bdb37dcf2" providerId="ADAL" clId="{E42E9D90-84E9-46E0-9BCE-75DB36217390}" dt="2026-08-15T03:06:53.339" v="2264" actId="2696"/>
        <pc:sldMkLst>
          <pc:docMk/>
          <pc:sldMk cId="1236270733" sldId="264"/>
        </pc:sldMkLst>
        <pc:spChg chg="add mod">
          <ac:chgData name="Javier Coimbra" userId="33f3c4c7-508d-4cb3-8f9c-457bdb37dcf2" providerId="ADAL" clId="{E42E9D90-84E9-46E0-9BCE-75DB36217390}" dt="2026-08-14T22:26:52.489" v="1728" actId="20577"/>
          <ac:spMkLst>
            <pc:docMk/>
            <pc:sldMk cId="1236270733" sldId="264"/>
            <ac:spMk id="3" creationId="{F0C67993-196D-2A0B-35FB-7CF489CD7F0A}"/>
          </ac:spMkLst>
        </pc:spChg>
      </pc:sldChg>
      <pc:sldChg chg="modSp add mod ord">
        <pc:chgData name="Javier Coimbra" userId="33f3c4c7-508d-4cb3-8f9c-457bdb37dcf2" providerId="ADAL" clId="{E42E9D90-84E9-46E0-9BCE-75DB36217390}" dt="2026-08-14T23:24:51.163" v="2089"/>
        <pc:sldMkLst>
          <pc:docMk/>
          <pc:sldMk cId="0" sldId="285"/>
        </pc:sldMkLst>
        <pc:spChg chg="mod">
          <ac:chgData name="Javier Coimbra" userId="33f3c4c7-508d-4cb3-8f9c-457bdb37dcf2" providerId="ADAL" clId="{E42E9D90-84E9-46E0-9BCE-75DB36217390}" dt="2026-08-14T22:41:15.708" v="1996" actId="1076"/>
          <ac:spMkLst>
            <pc:docMk/>
            <pc:sldMk cId="0" sldId="285"/>
            <ac:spMk id="13314" creationId="{B5F48276-F960-8F3F-B626-CB655A3E6B22}"/>
          </ac:spMkLst>
        </pc:spChg>
      </pc:sldChg>
      <pc:sldChg chg="modSp add mod">
        <pc:chgData name="Javier Coimbra" userId="33f3c4c7-508d-4cb3-8f9c-457bdb37dcf2" providerId="ADAL" clId="{E42E9D90-84E9-46E0-9BCE-75DB36217390}" dt="2026-08-14T23:24:40.038" v="2087" actId="1076"/>
        <pc:sldMkLst>
          <pc:docMk/>
          <pc:sldMk cId="0" sldId="286"/>
        </pc:sldMkLst>
        <pc:spChg chg="mod">
          <ac:chgData name="Javier Coimbra" userId="33f3c4c7-508d-4cb3-8f9c-457bdb37dcf2" providerId="ADAL" clId="{E42E9D90-84E9-46E0-9BCE-75DB36217390}" dt="2026-08-14T23:24:40.038" v="2087" actId="1076"/>
          <ac:spMkLst>
            <pc:docMk/>
            <pc:sldMk cId="0" sldId="286"/>
            <ac:spMk id="15362" creationId="{1B837055-BF67-1D01-8058-9F851B5E5295}"/>
          </ac:spMkLst>
        </pc:spChg>
      </pc:sldChg>
      <pc:sldChg chg="modSp add mod">
        <pc:chgData name="Javier Coimbra" userId="33f3c4c7-508d-4cb3-8f9c-457bdb37dcf2" providerId="ADAL" clId="{E42E9D90-84E9-46E0-9BCE-75DB36217390}" dt="2026-08-14T23:26:53.246" v="2165" actId="1076"/>
        <pc:sldMkLst>
          <pc:docMk/>
          <pc:sldMk cId="0" sldId="293"/>
        </pc:sldMkLst>
        <pc:spChg chg="mod">
          <ac:chgData name="Javier Coimbra" userId="33f3c4c7-508d-4cb3-8f9c-457bdb37dcf2" providerId="ADAL" clId="{E42E9D90-84E9-46E0-9BCE-75DB36217390}" dt="2026-08-14T23:26:29.355" v="2162" actId="1076"/>
          <ac:spMkLst>
            <pc:docMk/>
            <pc:sldMk cId="0" sldId="293"/>
            <ac:spMk id="17410" creationId="{B308F284-BCE5-57AC-5689-14E5B5C90812}"/>
          </ac:spMkLst>
        </pc:spChg>
        <pc:picChg chg="mod">
          <ac:chgData name="Javier Coimbra" userId="33f3c4c7-508d-4cb3-8f9c-457bdb37dcf2" providerId="ADAL" clId="{E42E9D90-84E9-46E0-9BCE-75DB36217390}" dt="2026-08-14T23:26:44.413" v="2163" actId="14100"/>
          <ac:picMkLst>
            <pc:docMk/>
            <pc:sldMk cId="0" sldId="293"/>
            <ac:picMk id="17411" creationId="{D08A5F27-4079-5AC4-D6AF-A525880469C3}"/>
          </ac:picMkLst>
        </pc:picChg>
        <pc:picChg chg="mod">
          <ac:chgData name="Javier Coimbra" userId="33f3c4c7-508d-4cb3-8f9c-457bdb37dcf2" providerId="ADAL" clId="{E42E9D90-84E9-46E0-9BCE-75DB36217390}" dt="2026-08-14T23:26:53.246" v="2165" actId="1076"/>
          <ac:picMkLst>
            <pc:docMk/>
            <pc:sldMk cId="0" sldId="293"/>
            <ac:picMk id="17412" creationId="{4B81E43C-7D37-09D8-252C-B7A959D7DEAE}"/>
          </ac:picMkLst>
        </pc:picChg>
        <pc:picChg chg="mod">
          <ac:chgData name="Javier Coimbra" userId="33f3c4c7-508d-4cb3-8f9c-457bdb37dcf2" providerId="ADAL" clId="{E42E9D90-84E9-46E0-9BCE-75DB36217390}" dt="2026-08-14T23:26:49.222" v="2164" actId="14100"/>
          <ac:picMkLst>
            <pc:docMk/>
            <pc:sldMk cId="0" sldId="293"/>
            <ac:picMk id="17414" creationId="{5B5203DA-A737-3C3F-A936-0BDC94D13A7A}"/>
          </ac:picMkLst>
        </pc:picChg>
      </pc:sldChg>
      <pc:sldChg chg="addSp delSp modSp add mod">
        <pc:chgData name="Javier Coimbra" userId="33f3c4c7-508d-4cb3-8f9c-457bdb37dcf2" providerId="ADAL" clId="{E42E9D90-84E9-46E0-9BCE-75DB36217390}" dt="2026-08-15T03:05:55.854" v="2263" actId="1076"/>
        <pc:sldMkLst>
          <pc:docMk/>
          <pc:sldMk cId="0" sldId="294"/>
        </pc:sldMkLst>
        <pc:spChg chg="mod">
          <ac:chgData name="Javier Coimbra" userId="33f3c4c7-508d-4cb3-8f9c-457bdb37dcf2" providerId="ADAL" clId="{E42E9D90-84E9-46E0-9BCE-75DB36217390}" dt="2026-08-15T02:54:30.871" v="2247" actId="1076"/>
          <ac:spMkLst>
            <pc:docMk/>
            <pc:sldMk cId="0" sldId="294"/>
            <ac:spMk id="18434" creationId="{535BC15B-8C75-6353-B3D3-D09346EB1529}"/>
          </ac:spMkLst>
        </pc:spChg>
        <pc:picChg chg="add mod">
          <ac:chgData name="Javier Coimbra" userId="33f3c4c7-508d-4cb3-8f9c-457bdb37dcf2" providerId="ADAL" clId="{E42E9D90-84E9-46E0-9BCE-75DB36217390}" dt="2026-08-15T03:05:55.854" v="2263" actId="1076"/>
          <ac:picMkLst>
            <pc:docMk/>
            <pc:sldMk cId="0" sldId="294"/>
            <ac:picMk id="3" creationId="{4AA457F6-12F2-F6E4-4D7A-6050C8D2F6A1}"/>
          </ac:picMkLst>
        </pc:picChg>
        <pc:picChg chg="mod">
          <ac:chgData name="Javier Coimbra" userId="33f3c4c7-508d-4cb3-8f9c-457bdb37dcf2" providerId="ADAL" clId="{E42E9D90-84E9-46E0-9BCE-75DB36217390}" dt="2026-08-15T03:05:41.965" v="2258" actId="14100"/>
          <ac:picMkLst>
            <pc:docMk/>
            <pc:sldMk cId="0" sldId="294"/>
            <ac:picMk id="18435" creationId="{B921200E-1F04-E3B0-D1FE-7F4640B7630E}"/>
          </ac:picMkLst>
        </pc:picChg>
        <pc:picChg chg="mod">
          <ac:chgData name="Javier Coimbra" userId="33f3c4c7-508d-4cb3-8f9c-457bdb37dcf2" providerId="ADAL" clId="{E42E9D90-84E9-46E0-9BCE-75DB36217390}" dt="2026-08-15T02:59:06.291" v="2250" actId="1076"/>
          <ac:picMkLst>
            <pc:docMk/>
            <pc:sldMk cId="0" sldId="294"/>
            <ac:picMk id="18436" creationId="{6C896BA5-EF78-3AE8-1AA5-158D05A18450}"/>
          </ac:picMkLst>
        </pc:picChg>
        <pc:picChg chg="del">
          <ac:chgData name="Javier Coimbra" userId="33f3c4c7-508d-4cb3-8f9c-457bdb37dcf2" providerId="ADAL" clId="{E42E9D90-84E9-46E0-9BCE-75DB36217390}" dt="2026-08-15T02:54:38.340" v="2248" actId="478"/>
          <ac:picMkLst>
            <pc:docMk/>
            <pc:sldMk cId="0" sldId="294"/>
            <ac:picMk id="18437" creationId="{316E4C66-DCCB-5B3E-06B1-BED1F65130E5}"/>
          </ac:picMkLst>
        </pc:picChg>
        <pc:picChg chg="del">
          <ac:chgData name="Javier Coimbra" userId="33f3c4c7-508d-4cb3-8f9c-457bdb37dcf2" providerId="ADAL" clId="{E42E9D90-84E9-46E0-9BCE-75DB36217390}" dt="2026-08-15T02:54:38.340" v="2248" actId="478"/>
          <ac:picMkLst>
            <pc:docMk/>
            <pc:sldMk cId="0" sldId="294"/>
            <ac:picMk id="18438" creationId="{87D2F722-141C-4BD9-F100-1124F8A44FF9}"/>
          </ac:picMkLst>
        </pc:picChg>
        <pc:picChg chg="mod">
          <ac:chgData name="Javier Coimbra" userId="33f3c4c7-508d-4cb3-8f9c-457bdb37dcf2" providerId="ADAL" clId="{E42E9D90-84E9-46E0-9BCE-75DB36217390}" dt="2026-08-15T03:05:51.419" v="2261" actId="1076"/>
          <ac:picMkLst>
            <pc:docMk/>
            <pc:sldMk cId="0" sldId="294"/>
            <ac:picMk id="18439" creationId="{17F03BC4-40E9-C623-5F91-F28462C8721F}"/>
          </ac:picMkLst>
        </pc:picChg>
        <pc:picChg chg="mod">
          <ac:chgData name="Javier Coimbra" userId="33f3c4c7-508d-4cb3-8f9c-457bdb37dcf2" providerId="ADAL" clId="{E42E9D90-84E9-46E0-9BCE-75DB36217390}" dt="2026-08-15T03:05:53.653" v="2262" actId="1076"/>
          <ac:picMkLst>
            <pc:docMk/>
            <pc:sldMk cId="0" sldId="294"/>
            <ac:picMk id="18440" creationId="{EB2FCD1B-2446-1ED6-5CC2-707E3F72C03B}"/>
          </ac:picMkLst>
        </pc:picChg>
      </pc:sldChg>
      <pc:sldChg chg="addSp modSp add mod">
        <pc:chgData name="Javier Coimbra" userId="33f3c4c7-508d-4cb3-8f9c-457bdb37dcf2" providerId="ADAL" clId="{E42E9D90-84E9-46E0-9BCE-75DB36217390}" dt="2026-08-14T22:37:11.097" v="1921" actId="1076"/>
        <pc:sldMkLst>
          <pc:docMk/>
          <pc:sldMk cId="0" sldId="297"/>
        </pc:sldMkLst>
        <pc:spChg chg="add mod">
          <ac:chgData name="Javier Coimbra" userId="33f3c4c7-508d-4cb3-8f9c-457bdb37dcf2" providerId="ADAL" clId="{E42E9D90-84E9-46E0-9BCE-75DB36217390}" dt="2026-08-14T22:37:11.097" v="1921" actId="1076"/>
          <ac:spMkLst>
            <pc:docMk/>
            <pc:sldMk cId="0" sldId="297"/>
            <ac:spMk id="3" creationId="{27E6FAC9-2BA2-29B0-35A4-C3784953D146}"/>
          </ac:spMkLst>
        </pc:spChg>
        <pc:picChg chg="mod">
          <ac:chgData name="Javier Coimbra" userId="33f3c4c7-508d-4cb3-8f9c-457bdb37dcf2" providerId="ADAL" clId="{E42E9D90-84E9-46E0-9BCE-75DB36217390}" dt="2026-08-14T22:36:11.177" v="1914" actId="1076"/>
          <ac:picMkLst>
            <pc:docMk/>
            <pc:sldMk cId="0" sldId="297"/>
            <ac:picMk id="10242" creationId="{079A8ACD-BC0F-CA48-A8E1-6902A46DC393}"/>
          </ac:picMkLst>
        </pc:picChg>
      </pc:sldChg>
      <pc:sldChg chg="addSp modSp add mod">
        <pc:chgData name="Javier Coimbra" userId="33f3c4c7-508d-4cb3-8f9c-457bdb37dcf2" providerId="ADAL" clId="{E42E9D90-84E9-46E0-9BCE-75DB36217390}" dt="2026-08-15T11:12:06.233" v="2755" actId="22"/>
        <pc:sldMkLst>
          <pc:docMk/>
          <pc:sldMk cId="1598676645" sldId="298"/>
        </pc:sldMkLst>
        <pc:spChg chg="mod">
          <ac:chgData name="Javier Coimbra" userId="33f3c4c7-508d-4cb3-8f9c-457bdb37dcf2" providerId="ADAL" clId="{E42E9D90-84E9-46E0-9BCE-75DB36217390}" dt="2026-08-15T03:08:45.239" v="2372" actId="20577"/>
          <ac:spMkLst>
            <pc:docMk/>
            <pc:sldMk cId="1598676645" sldId="298"/>
            <ac:spMk id="7" creationId="{236372BD-2901-1617-88E5-7A965D7EB48C}"/>
          </ac:spMkLst>
        </pc:spChg>
        <pc:spChg chg="mod">
          <ac:chgData name="Javier Coimbra" userId="33f3c4c7-508d-4cb3-8f9c-457bdb37dcf2" providerId="ADAL" clId="{E42E9D90-84E9-46E0-9BCE-75DB36217390}" dt="2026-08-15T03:09:41.728" v="2418" actId="20577"/>
          <ac:spMkLst>
            <pc:docMk/>
            <pc:sldMk cId="1598676645" sldId="298"/>
            <ac:spMk id="11" creationId="{272FD2B5-FD84-911B-FE01-F2C54CB7ADCE}"/>
          </ac:spMkLst>
        </pc:spChg>
        <pc:picChg chg="add">
          <ac:chgData name="Javier Coimbra" userId="33f3c4c7-508d-4cb3-8f9c-457bdb37dcf2" providerId="ADAL" clId="{E42E9D90-84E9-46E0-9BCE-75DB36217390}" dt="2026-08-15T11:12:06.233" v="2755" actId="22"/>
          <ac:picMkLst>
            <pc:docMk/>
            <pc:sldMk cId="1598676645" sldId="298"/>
            <ac:picMk id="3" creationId="{3C8AC22E-A225-4246-1371-6F9D4DD9290C}"/>
          </ac:picMkLst>
        </pc:picChg>
      </pc:sldChg>
      <pc:sldChg chg="new del">
        <pc:chgData name="Javier Coimbra" userId="33f3c4c7-508d-4cb3-8f9c-457bdb37dcf2" providerId="ADAL" clId="{E42E9D90-84E9-46E0-9BCE-75DB36217390}" dt="2026-08-14T23:25:51.993" v="2092" actId="2696"/>
        <pc:sldMkLst>
          <pc:docMk/>
          <pc:sldMk cId="4115132946" sldId="298"/>
        </pc:sldMkLst>
      </pc:sldChg>
      <pc:sldChg chg="addSp delSp modSp new mod">
        <pc:chgData name="Javier Coimbra" userId="33f3c4c7-508d-4cb3-8f9c-457bdb37dcf2" providerId="ADAL" clId="{E42E9D90-84E9-46E0-9BCE-75DB36217390}" dt="2026-08-15T03:33:01.280" v="2457" actId="1076"/>
        <pc:sldMkLst>
          <pc:docMk/>
          <pc:sldMk cId="3411235896" sldId="299"/>
        </pc:sldMkLst>
        <pc:picChg chg="add mod">
          <ac:chgData name="Javier Coimbra" userId="33f3c4c7-508d-4cb3-8f9c-457bdb37dcf2" providerId="ADAL" clId="{E42E9D90-84E9-46E0-9BCE-75DB36217390}" dt="2026-08-15T03:27:39.944" v="2436" actId="14100"/>
          <ac:picMkLst>
            <pc:docMk/>
            <pc:sldMk cId="3411235896" sldId="299"/>
            <ac:picMk id="3" creationId="{E1566BF4-E37F-BD8F-63F4-93AD24245503}"/>
          </ac:picMkLst>
        </pc:picChg>
        <pc:picChg chg="add mod">
          <ac:chgData name="Javier Coimbra" userId="33f3c4c7-508d-4cb3-8f9c-457bdb37dcf2" providerId="ADAL" clId="{E42E9D90-84E9-46E0-9BCE-75DB36217390}" dt="2026-08-15T03:32:54.560" v="2456" actId="1076"/>
          <ac:picMkLst>
            <pc:docMk/>
            <pc:sldMk cId="3411235896" sldId="299"/>
            <ac:picMk id="5" creationId="{D6AF8838-048D-5373-A70B-F901EA08A8B0}"/>
          </ac:picMkLst>
        </pc:picChg>
        <pc:picChg chg="add mod">
          <ac:chgData name="Javier Coimbra" userId="33f3c4c7-508d-4cb3-8f9c-457bdb37dcf2" providerId="ADAL" clId="{E42E9D90-84E9-46E0-9BCE-75DB36217390}" dt="2026-08-15T03:33:01.280" v="2457" actId="1076"/>
          <ac:picMkLst>
            <pc:docMk/>
            <pc:sldMk cId="3411235896" sldId="299"/>
            <ac:picMk id="7" creationId="{E6D8FBCF-6A44-D32F-C539-226BC3C06C43}"/>
          </ac:picMkLst>
        </pc:picChg>
        <pc:picChg chg="add del mod">
          <ac:chgData name="Javier Coimbra" userId="33f3c4c7-508d-4cb3-8f9c-457bdb37dcf2" providerId="ADAL" clId="{E42E9D90-84E9-46E0-9BCE-75DB36217390}" dt="2026-08-15T03:32:45.376" v="2454" actId="21"/>
          <ac:picMkLst>
            <pc:docMk/>
            <pc:sldMk cId="3411235896" sldId="299"/>
            <ac:picMk id="9" creationId="{1F03EBA4-10B6-8E99-28E6-88F4C1674168}"/>
          </ac:picMkLst>
        </pc:picChg>
        <pc:picChg chg="add mod">
          <ac:chgData name="Javier Coimbra" userId="33f3c4c7-508d-4cb3-8f9c-457bdb37dcf2" providerId="ADAL" clId="{E42E9D90-84E9-46E0-9BCE-75DB36217390}" dt="2026-08-15T03:32:42.097" v="2453" actId="14100"/>
          <ac:picMkLst>
            <pc:docMk/>
            <pc:sldMk cId="3411235896" sldId="299"/>
            <ac:picMk id="11" creationId="{3F6A6F1E-BCF4-FAD5-6980-3071A13120E4}"/>
          </ac:picMkLst>
        </pc:picChg>
        <pc:picChg chg="add">
          <ac:chgData name="Javier Coimbra" userId="33f3c4c7-508d-4cb3-8f9c-457bdb37dcf2" providerId="ADAL" clId="{E42E9D90-84E9-46E0-9BCE-75DB36217390}" dt="2026-08-15T03:32:49.558" v="2455" actId="22"/>
          <ac:picMkLst>
            <pc:docMk/>
            <pc:sldMk cId="3411235896" sldId="299"/>
            <ac:picMk id="13" creationId="{27EFF87E-D6E1-A50F-D0D9-493535269939}"/>
          </ac:picMkLst>
        </pc:picChg>
      </pc:sldChg>
      <pc:sldChg chg="modSp add mod">
        <pc:chgData name="Javier Coimbra" userId="33f3c4c7-508d-4cb3-8f9c-457bdb37dcf2" providerId="ADAL" clId="{E42E9D90-84E9-46E0-9BCE-75DB36217390}" dt="2026-08-15T03:39:51.312" v="2462" actId="20577"/>
        <pc:sldMkLst>
          <pc:docMk/>
          <pc:sldMk cId="0" sldId="306"/>
        </pc:sldMkLst>
        <pc:graphicFrameChg chg="modGraphic">
          <ac:chgData name="Javier Coimbra" userId="33f3c4c7-508d-4cb3-8f9c-457bdb37dcf2" providerId="ADAL" clId="{E42E9D90-84E9-46E0-9BCE-75DB36217390}" dt="2026-08-15T03:39:51.312" v="2462" actId="20577"/>
          <ac:graphicFrameMkLst>
            <pc:docMk/>
            <pc:sldMk cId="0" sldId="306"/>
            <ac:graphicFrameMk id="7" creationId="{AEEE85CD-9B34-DA9F-CF42-B1FE4AF0BA71}"/>
          </ac:graphicFrameMkLst>
        </pc:graphicFrameChg>
      </pc:sldChg>
      <pc:sldChg chg="addSp delSp modSp new del mod">
        <pc:chgData name="Javier Coimbra" userId="33f3c4c7-508d-4cb3-8f9c-457bdb37dcf2" providerId="ADAL" clId="{E42E9D90-84E9-46E0-9BCE-75DB36217390}" dt="2026-08-15T04:01:29.626" v="2499" actId="2696"/>
        <pc:sldMkLst>
          <pc:docMk/>
          <pc:sldMk cId="1082709408" sldId="307"/>
        </pc:sldMkLst>
        <pc:picChg chg="add del mod">
          <ac:chgData name="Javier Coimbra" userId="33f3c4c7-508d-4cb3-8f9c-457bdb37dcf2" providerId="ADAL" clId="{E42E9D90-84E9-46E0-9BCE-75DB36217390}" dt="2026-08-15T03:58:56.920" v="2476" actId="21"/>
          <ac:picMkLst>
            <pc:docMk/>
            <pc:sldMk cId="1082709408" sldId="307"/>
            <ac:picMk id="3" creationId="{4EDF2C36-A8B6-0FA3-9DF9-C2104F9A999D}"/>
          </ac:picMkLst>
        </pc:picChg>
        <pc:picChg chg="add del mod">
          <ac:chgData name="Javier Coimbra" userId="33f3c4c7-508d-4cb3-8f9c-457bdb37dcf2" providerId="ADAL" clId="{E42E9D90-84E9-46E0-9BCE-75DB36217390}" dt="2026-08-15T03:59:25.090" v="2482" actId="21"/>
          <ac:picMkLst>
            <pc:docMk/>
            <pc:sldMk cId="1082709408" sldId="307"/>
            <ac:picMk id="5" creationId="{2431B11C-E24D-1007-BA24-43945F44C2A5}"/>
          </ac:picMkLst>
        </pc:picChg>
      </pc:sldChg>
      <pc:sldChg chg="addSp modSp new mod">
        <pc:chgData name="Javier Coimbra" userId="33f3c4c7-508d-4cb3-8f9c-457bdb37dcf2" providerId="ADAL" clId="{E42E9D90-84E9-46E0-9BCE-75DB36217390}" dt="2026-08-15T04:01:04.882" v="2498" actId="1076"/>
        <pc:sldMkLst>
          <pc:docMk/>
          <pc:sldMk cId="1983229010" sldId="308"/>
        </pc:sldMkLst>
        <pc:picChg chg="add mod">
          <ac:chgData name="Javier Coimbra" userId="33f3c4c7-508d-4cb3-8f9c-457bdb37dcf2" providerId="ADAL" clId="{E42E9D90-84E9-46E0-9BCE-75DB36217390}" dt="2026-08-15T04:00:57.894" v="2497" actId="14100"/>
          <ac:picMkLst>
            <pc:docMk/>
            <pc:sldMk cId="1983229010" sldId="308"/>
            <ac:picMk id="3" creationId="{6F6086D3-6731-C1B3-205D-5FD67FD0D3E2}"/>
          </ac:picMkLst>
        </pc:picChg>
        <pc:picChg chg="add mod">
          <ac:chgData name="Javier Coimbra" userId="33f3c4c7-508d-4cb3-8f9c-457bdb37dcf2" providerId="ADAL" clId="{E42E9D90-84E9-46E0-9BCE-75DB36217390}" dt="2026-08-15T04:01:04.882" v="2498" actId="1076"/>
          <ac:picMkLst>
            <pc:docMk/>
            <pc:sldMk cId="1983229010" sldId="308"/>
            <ac:picMk id="5" creationId="{4BADD0B0-9586-BF58-6740-A88671FC6D6A}"/>
          </ac:picMkLst>
        </pc:picChg>
        <pc:picChg chg="add mod">
          <ac:chgData name="Javier Coimbra" userId="33f3c4c7-508d-4cb3-8f9c-457bdb37dcf2" providerId="ADAL" clId="{E42E9D90-84E9-46E0-9BCE-75DB36217390}" dt="2026-08-15T04:00:45.066" v="2495" actId="1076"/>
          <ac:picMkLst>
            <pc:docMk/>
            <pc:sldMk cId="1983229010" sldId="308"/>
            <ac:picMk id="7" creationId="{9AE814FD-917A-37F5-B789-BE66456621C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419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43AF47-9470-4D95-8D72-5344EA697A23}" type="datetimeFigureOut">
              <a:rPr lang="es-419" smtClean="0"/>
              <a:t>14/8/2026</a:t>
            </a:fld>
            <a:endParaRPr lang="es-419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419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419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8C0C3C-3809-4CB3-AD08-54C6C5D90A33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015499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arcador de imagen de diapositiva">
            <a:extLst>
              <a:ext uri="{FF2B5EF4-FFF2-40B4-BE49-F238E27FC236}">
                <a16:creationId xmlns:a16="http://schemas.microsoft.com/office/drawing/2014/main" id="{B4A818B5-D002-77B0-7C40-E98479359C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2 Marcador de notas">
            <a:extLst>
              <a:ext uri="{FF2B5EF4-FFF2-40B4-BE49-F238E27FC236}">
                <a16:creationId xmlns:a16="http://schemas.microsoft.com/office/drawing/2014/main" id="{2311A3CF-4789-67B7-2FB1-B29852A174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BO" altLang="es-BO">
              <a:latin typeface="Arial" panose="020B0604020202020204" pitchFamily="34" charset="0"/>
            </a:endParaRPr>
          </a:p>
        </p:txBody>
      </p:sp>
      <p:sp>
        <p:nvSpPr>
          <p:cNvPr id="14340" name="3 Marcador de número de diapositiva">
            <a:extLst>
              <a:ext uri="{FF2B5EF4-FFF2-40B4-BE49-F238E27FC236}">
                <a16:creationId xmlns:a16="http://schemas.microsoft.com/office/drawing/2014/main" id="{DBCD5CDE-11D9-D1DF-805A-BB7B3B3302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4D7C920-BFD8-4FB3-B687-56D8928A9D95}" type="slidenum">
              <a:rPr lang="es-ES" altLang="es-BO"/>
              <a:pPr>
                <a:spcBef>
                  <a:spcPct val="0"/>
                </a:spcBef>
              </a:pPr>
              <a:t>10</a:t>
            </a:fld>
            <a:endParaRPr lang="es-ES" altLang="es-B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E1FB03-9EE5-3157-6056-692B38E737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C313F35-E10C-A6D5-E48E-C57F40DCD9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5D8BFF-D53F-2361-94C8-28BB9E3A9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72454-157A-472C-97E2-6458B0F9D619}" type="datetimeFigureOut">
              <a:rPr lang="es-419" smtClean="0"/>
              <a:t>14/8/2026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54262E-4418-4B6A-C09E-80F5C4AFC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B02AB6-DFCB-ED8D-DD4A-EC198BF4B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8E875-A26C-457B-890C-BD605123872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061435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736614-EE9D-9276-927F-647455092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272A966-B0B7-D796-BA89-FA0FDAACF1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362EE2-6DBD-5514-2E04-13F62CC8C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72454-157A-472C-97E2-6458B0F9D619}" type="datetimeFigureOut">
              <a:rPr lang="es-419" smtClean="0"/>
              <a:t>14/8/2026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D3503C-59B8-D942-AC88-624E53EA4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FD024D-8998-7264-625B-EB71F1838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8E875-A26C-457B-890C-BD605123872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754303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9B4171-FA7F-AA8B-CE28-C020A84A2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83E18BD-AA73-56FD-0A41-4F4B2BA6E3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7065D4-470E-E900-D7D5-4C4F903BC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72454-157A-472C-97E2-6458B0F9D619}" type="datetimeFigureOut">
              <a:rPr lang="es-419" smtClean="0"/>
              <a:t>14/8/2026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93D5FC-695A-51EB-D955-F5AB78069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F8BE03-4FB9-0192-D9AF-5007164DD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8E875-A26C-457B-890C-BD605123872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198795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4A1142-D0DB-EDF1-2A21-8AC48AD9E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670191-471B-9854-4AEF-C2EBFCE9AB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0019937-9F61-E391-81F2-1AA3F7BD5E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AD2D214-8AAF-FEAF-34DE-303CFDAA5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72454-157A-472C-97E2-6458B0F9D619}" type="datetimeFigureOut">
              <a:rPr lang="es-419" smtClean="0"/>
              <a:t>14/8/2026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DC44EEB-36A9-7C39-1E7E-BA8C9F398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0F3B0AE-70F2-17E8-EBAE-3F1558457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8E875-A26C-457B-890C-BD605123872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481536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3D9AE6-4DAA-99A3-D677-DD4D39BAA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AC0CF5-708C-2DCE-E52C-62CF6CAA2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E7C9428-DBC2-C5DE-A5F9-A6CB713374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6B03372-2C1B-F5C2-6494-DF15B07645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95E6188-1BC6-2DD4-33B3-20BC9CAFB0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D4C8CFA-3872-68E5-3ACA-40CCED9A4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72454-157A-472C-97E2-6458B0F9D619}" type="datetimeFigureOut">
              <a:rPr lang="es-419" smtClean="0"/>
              <a:t>14/8/2026</a:t>
            </a:fld>
            <a:endParaRPr lang="es-419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A4C9801-E358-68CA-E362-B8B4E47DE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B2FC6D9-C22B-8926-0342-5FDE0A556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8E875-A26C-457B-890C-BD605123872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548545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927A40-27BC-CA4F-30EA-840511E63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9ED1F06-4772-D7A9-C09D-682CE63D7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72454-157A-472C-97E2-6458B0F9D619}" type="datetimeFigureOut">
              <a:rPr lang="es-419" smtClean="0"/>
              <a:t>14/8/2026</a:t>
            </a:fld>
            <a:endParaRPr lang="es-419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8B8F9F4-042D-B3A6-9F72-182142F32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48075C9-3B35-1E71-1382-2CD2A8936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8E875-A26C-457B-890C-BD605123872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106572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873444C-AB6B-6181-E55F-08D51D802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72454-157A-472C-97E2-6458B0F9D619}" type="datetimeFigureOut">
              <a:rPr lang="es-419" smtClean="0"/>
              <a:t>14/8/2026</a:t>
            </a:fld>
            <a:endParaRPr lang="es-419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DD76633-F488-E37A-BF6E-8844F2884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3C597BB-E442-28DF-54FB-EEFDAE12B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8E875-A26C-457B-890C-BD605123872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165123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5A09B7-6D2F-9686-1515-2B71DE2C0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EAABEB-D7FC-99DF-493E-30D42B83C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0C82E59-2A65-ABF3-467C-8378FC5C8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7C93453-A888-C1CD-7B80-6749528AB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72454-157A-472C-97E2-6458B0F9D619}" type="datetimeFigureOut">
              <a:rPr lang="es-419" smtClean="0"/>
              <a:t>14/8/2026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D458ADB-5E2C-86A0-62D6-33F3441E9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833126B-2A7F-BE08-F964-2B609D142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8E875-A26C-457B-890C-BD605123872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634407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906E3C-8340-1593-6181-A81C782AD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FC39B2C-21F4-7218-8730-BA1F96F808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03C2104-EAF0-E54D-9B05-B3D49AAC4B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B5E1B14-5A7D-9D1C-0466-EA0D1541C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72454-157A-472C-97E2-6458B0F9D619}" type="datetimeFigureOut">
              <a:rPr lang="es-419" smtClean="0"/>
              <a:t>14/8/2026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8F80CC9-DF59-D39A-A046-897D9459A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F56E46F-CD84-AAAA-D5DD-1CD4B8406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8E875-A26C-457B-890C-BD605123872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649418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5C76B0-F39C-90EA-1939-A4239CF75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3C6C46D-D1A8-B7C1-D4FE-FF1327570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D93E00-8C56-540B-61EA-4E72F50DC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72454-157A-472C-97E2-6458B0F9D619}" type="datetimeFigureOut">
              <a:rPr lang="es-419" smtClean="0"/>
              <a:t>14/8/2026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AB053A-DC1A-E725-70D8-B204BCBCB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9376368-76CA-8EF1-13F6-9A9C8CEA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8E875-A26C-457B-890C-BD605123872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485360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F15FCBC-8244-F708-AE7A-4561B9E406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0DC5B27-09FE-7D48-01E5-FADF80CC0A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99758F-4664-D459-779C-DEBFE64C0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72454-157A-472C-97E2-6458B0F9D619}" type="datetimeFigureOut">
              <a:rPr lang="es-419" smtClean="0"/>
              <a:t>14/8/2026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5555A3-C87D-D93E-FD6A-5679E9001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08B9DB-D9D0-D244-7D49-67ED22D30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8E875-A26C-457B-890C-BD605123872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872385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3BC7D22-B61E-C67D-0E31-C0B57F8CB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278E584-7FE4-EE29-0F9F-1182606E3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E64DDF-2208-A9C3-5292-8413014D1C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D72454-157A-472C-97E2-6458B0F9D619}" type="datetimeFigureOut">
              <a:rPr lang="es-419" smtClean="0"/>
              <a:t>14/8/2026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05A259-446D-63B1-C5AC-4110FD9CFE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DECC7D-C729-B4F2-BE6A-274BFAF484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A8E875-A26C-457B-890C-BD605123872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88110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419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1CDAEF9-5213-81C1-9DAD-474BBF2D2E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9A6FD09-F15D-6E79-FA61-636641DB9B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sz="5200" dirty="0">
                <a:solidFill>
                  <a:srgbClr val="FFFFFF"/>
                </a:solidFill>
              </a:rPr>
              <a:t>El camino de la almendra chiquitana</a:t>
            </a:r>
            <a:endParaRPr lang="es-419" sz="5200" dirty="0">
              <a:solidFill>
                <a:srgbClr val="FFFFFF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9EDF123-9D0E-EED6-6DAA-7F09197F69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MX" dirty="0">
                <a:solidFill>
                  <a:srgbClr val="FFFFFF"/>
                </a:solidFill>
              </a:rPr>
              <a:t>2004 -2015</a:t>
            </a:r>
            <a:endParaRPr lang="es-419" dirty="0">
              <a:solidFill>
                <a:srgbClr val="FFFFFF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F20F0D4-948E-2627-D00C-DB2D604D99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4" y="5113129"/>
            <a:ext cx="1788595" cy="174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132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1E271A2-F2EE-A8F0-3A60-337CBE862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50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7EDBF0C-B5B5-ECF2-9FCB-C086F768CBF5}"/>
              </a:ext>
            </a:extLst>
          </p:cNvPr>
          <p:cNvSpPr txBox="1"/>
          <p:nvPr/>
        </p:nvSpPr>
        <p:spPr>
          <a:xfrm>
            <a:off x="838200" y="365125"/>
            <a:ext cx="3822189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>
                <a:latin typeface="+mj-lt"/>
                <a:ea typeface="+mj-ea"/>
                <a:cs typeface="+mj-cs"/>
              </a:rPr>
              <a:t>Nokümonish en los tiempos antiguos: seguridad alimenticia y nutricional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9445BAB-E0F9-B99D-1D5D-AEC87319F68D}"/>
              </a:ext>
            </a:extLst>
          </p:cNvPr>
          <p:cNvSpPr txBox="1"/>
          <p:nvPr/>
        </p:nvSpPr>
        <p:spPr>
          <a:xfrm>
            <a:off x="83820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/>
              <a:t>Durante siglos la almendra chiquitana debió ser un recurso alimenticio muy importante para las etnias cazadoras –recolectoras que poblaron la región, porque proveía seguridad alimentaria.</a:t>
            </a:r>
          </a:p>
          <a:p>
            <a:pPr marL="571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/>
              <a:t>La pulpa externa, dulce y nutritiva, madura en la época seca, cuando hay poca oferta alimenticia.  Como además tiene bajo contenido de humedad se  puede almacenar durante semanas. </a:t>
            </a:r>
          </a:p>
          <a:p>
            <a:pPr marL="571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/>
              <a:t>Dentro del fruto y al abrigo de la Lluvia, la semilla se conserva durante meses y años, y podía ser recuperada golpeando con piedras, como se hizo siempre con las frutas de palmeras.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827082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071F1A1-B2BF-FA3B-4032-6E4CE5BBC978}"/>
              </a:ext>
            </a:extLst>
          </p:cNvPr>
          <p:cNvSpPr txBox="1"/>
          <p:nvPr/>
        </p:nvSpPr>
        <p:spPr>
          <a:xfrm>
            <a:off x="3106993" y="1612490"/>
            <a:ext cx="59780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/>
              <a:t>PRIMERA ETAPA </a:t>
            </a:r>
          </a:p>
          <a:p>
            <a:pPr algn="ctr"/>
            <a:endParaRPr lang="es-MX" dirty="0"/>
          </a:p>
          <a:p>
            <a:pPr algn="ctr"/>
            <a:endParaRPr lang="es-MX" dirty="0"/>
          </a:p>
          <a:p>
            <a:pPr algn="ctr"/>
            <a:r>
              <a:rPr lang="es-MX" sz="3200" dirty="0"/>
              <a:t>EL INICIO DE LA HISTORIA </a:t>
            </a:r>
          </a:p>
          <a:p>
            <a:pPr algn="ctr"/>
            <a:r>
              <a:rPr lang="es-MX" sz="3200" dirty="0"/>
              <a:t>2003 -2007</a:t>
            </a:r>
            <a:endParaRPr lang="es-419" sz="32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01CDB3-F809-44D7-D516-08A4FD62276D}"/>
              </a:ext>
            </a:extLst>
          </p:cNvPr>
          <p:cNvSpPr txBox="1"/>
          <p:nvPr/>
        </p:nvSpPr>
        <p:spPr>
          <a:xfrm>
            <a:off x="3665315" y="5245510"/>
            <a:ext cx="4861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El Programa de Recursos Silvestres  de FCBC</a:t>
            </a:r>
            <a:endParaRPr lang="es-419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43CE358-7736-4C01-4D50-79B591151C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4" y="5113129"/>
            <a:ext cx="1788595" cy="174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961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8468727-63BE-4191-B4A6-C30C82C0E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355BB6-1BB8-4828-B246-CFB31742D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34839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A52A9B9-B2B3-46F0-9D53-0EFF9905B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245238" y="145264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FC15D6A-23EF-6410-60D1-D85ED0246364}"/>
              </a:ext>
            </a:extLst>
          </p:cNvPr>
          <p:cNvSpPr txBox="1"/>
          <p:nvPr/>
        </p:nvSpPr>
        <p:spPr>
          <a:xfrm>
            <a:off x="3157538" y="412454"/>
            <a:ext cx="3243262" cy="2101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El almendro 1.0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E00E1E7-C9EC-6C1E-346C-7470A5FA9A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4" b="16420"/>
          <a:stretch>
            <a:fillRect/>
          </a:stretch>
        </p:blipFill>
        <p:spPr>
          <a:xfrm>
            <a:off x="20" y="2959630"/>
            <a:ext cx="6400781" cy="389837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8833D8D-943F-A761-D404-8EB9AA5613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0" b="4483"/>
          <a:stretch>
            <a:fillRect/>
          </a:stretch>
        </p:blipFill>
        <p:spPr>
          <a:xfrm>
            <a:off x="6591299" y="1"/>
            <a:ext cx="5600701" cy="685799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F9266DD-43BE-814A-2DD5-5A047C067234}"/>
              </a:ext>
            </a:extLst>
          </p:cNvPr>
          <p:cNvSpPr txBox="1"/>
          <p:nvPr/>
        </p:nvSpPr>
        <p:spPr>
          <a:xfrm>
            <a:off x="678426" y="285135"/>
            <a:ext cx="1789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/>
              <a:t>2003</a:t>
            </a:r>
            <a:endParaRPr lang="es-419" sz="28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20838DB-992A-387C-C0FA-4CC71C2CD767}"/>
              </a:ext>
            </a:extLst>
          </p:cNvPr>
          <p:cNvSpPr txBox="1"/>
          <p:nvPr/>
        </p:nvSpPr>
        <p:spPr>
          <a:xfrm>
            <a:off x="6919110" y="6235217"/>
            <a:ext cx="1789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err="1">
                <a:solidFill>
                  <a:schemeClr val="bg1"/>
                </a:solidFill>
              </a:rPr>
              <a:t>Arubai</a:t>
            </a:r>
            <a:endParaRPr lang="es-419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706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441A706-95CA-0AEC-9F83-483FDC6AD48A}"/>
              </a:ext>
            </a:extLst>
          </p:cNvPr>
          <p:cNvSpPr txBox="1"/>
          <p:nvPr/>
        </p:nvSpPr>
        <p:spPr>
          <a:xfrm>
            <a:off x="3175819" y="303317"/>
            <a:ext cx="64597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MX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PERFIL DE PROYECTO</a:t>
            </a:r>
            <a:endParaRPr lang="es-419" sz="1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es-MX" sz="1600" b="1" dirty="0">
                <a:effectLst/>
                <a:latin typeface="Times New Roman" panose="02020603050405020304" pitchFamily="18" charset="0"/>
              </a:rPr>
              <a:t>Estudios básicos para el aprovechamiento de la Almendra Chiquitana</a:t>
            </a:r>
            <a:endParaRPr lang="es-419" sz="1600" b="1" dirty="0"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9D4203-53B3-9941-6415-A1ACF2B9A691}"/>
              </a:ext>
            </a:extLst>
          </p:cNvPr>
          <p:cNvSpPr txBox="1"/>
          <p:nvPr/>
        </p:nvSpPr>
        <p:spPr>
          <a:xfrm>
            <a:off x="1887793" y="1018546"/>
            <a:ext cx="919316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Courier New" panose="02070309020205020404" pitchFamily="49" charset="0"/>
              <a:buAutoNum type="arabicParenR"/>
              <a:tabLst>
                <a:tab pos="228600" algn="l"/>
              </a:tabLst>
            </a:pPr>
            <a:r>
              <a:rPr lang="es-MX" sz="1400" b="1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Objetivo General</a:t>
            </a:r>
            <a:endParaRPr lang="es-419" sz="1400" u="none" strike="noStrike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algn="just">
              <a:buNone/>
            </a:pPr>
            <a:r>
              <a:rPr lang="es-MX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Generar la base de información necesaria para el diseño de un proyecto integral de aprovechamiento y manejo de la Almendra Chiquitana (</a:t>
            </a:r>
            <a:r>
              <a:rPr lang="es-MX" sz="1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Dypterix</a:t>
            </a:r>
            <a:r>
              <a:rPr lang="es-MX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MX" sz="1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alata,</a:t>
            </a:r>
            <a:r>
              <a:rPr lang="es-MX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Vog</a:t>
            </a:r>
            <a:r>
              <a:rPr lang="es-MX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.), como parte de las estrategias de conservación del Bosque Seco Chiquitano y el mejoramiento de la calidad de vida de sus habitantes. </a:t>
            </a:r>
            <a:endParaRPr lang="es-419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1EC9FDF-6366-83E8-1F03-8EEA3D43F3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573" y="1972653"/>
            <a:ext cx="10477678" cy="4885346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32EE2F80-1BDF-B9CB-F34A-4853AB708EB3}"/>
              </a:ext>
            </a:extLst>
          </p:cNvPr>
          <p:cNvSpPr txBox="1"/>
          <p:nvPr/>
        </p:nvSpPr>
        <p:spPr>
          <a:xfrm>
            <a:off x="134665" y="256992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/>
              <a:t>2004</a:t>
            </a:r>
            <a:endParaRPr lang="es-419" sz="2800" dirty="0"/>
          </a:p>
        </p:txBody>
      </p:sp>
    </p:spTree>
    <p:extLst>
      <p:ext uri="{BB962C8B-B14F-4D97-AF65-F5344CB8AC3E}">
        <p14:creationId xmlns:p14="http://schemas.microsoft.com/office/powerpoint/2010/main" val="201938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32C4EB87-A1D0-8A3F-2075-C5F12B6907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5987380"/>
              </p:ext>
            </p:extLst>
          </p:nvPr>
        </p:nvGraphicFramePr>
        <p:xfrm>
          <a:off x="7193065" y="1248697"/>
          <a:ext cx="3759012" cy="56093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tografía de Photo Editor" r:id="rId2" imgW="5668166" imgH="8457143" progId="MSPhotoEd.3">
                  <p:embed/>
                </p:oleObj>
              </mc:Choice>
              <mc:Fallback>
                <p:oleObj name="Fotografía de Photo Editor" r:id="rId2" imgW="5668166" imgH="8457143" progId="MSPhotoEd.3">
                  <p:embed/>
                  <p:pic>
                    <p:nvPicPr>
                      <p:cNvPr id="2" name="Object 2">
                        <a:extLst>
                          <a:ext uri="{FF2B5EF4-FFF2-40B4-BE49-F238E27FC236}">
                            <a16:creationId xmlns:a16="http://schemas.microsoft.com/office/drawing/2014/main" id="{32C4EB87-A1D0-8A3F-2075-C5F12B69075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3065" y="1248697"/>
                        <a:ext cx="3759012" cy="56093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2A3A1135-1928-EEAF-F189-502D7FEE59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451" y="1253219"/>
            <a:ext cx="4603104" cy="560478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9519F4E-1EAA-08F2-B168-7B47FB7019D6}"/>
              </a:ext>
            </a:extLst>
          </p:cNvPr>
          <p:cNvSpPr txBox="1"/>
          <p:nvPr/>
        </p:nvSpPr>
        <p:spPr>
          <a:xfrm>
            <a:off x="2900517" y="403123"/>
            <a:ext cx="7177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/>
              <a:t>VIAJE A PIRENÓPOLIS  - GOIÁS - BRASIL </a:t>
            </a:r>
            <a:endParaRPr lang="es-419" sz="24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4C02346-49CA-F4A0-F341-7622E824EFC6}"/>
              </a:ext>
            </a:extLst>
          </p:cNvPr>
          <p:cNvSpPr txBox="1"/>
          <p:nvPr/>
        </p:nvSpPr>
        <p:spPr>
          <a:xfrm>
            <a:off x="432620" y="403123"/>
            <a:ext cx="943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/>
              <a:t>2005</a:t>
            </a:r>
            <a:endParaRPr lang="es-419" sz="2400" dirty="0"/>
          </a:p>
        </p:txBody>
      </p:sp>
    </p:spTree>
    <p:extLst>
      <p:ext uri="{BB962C8B-B14F-4D97-AF65-F5344CB8AC3E}">
        <p14:creationId xmlns:p14="http://schemas.microsoft.com/office/powerpoint/2010/main" val="2329948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E0E3975-A49B-30BB-FBCE-B00576D59C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461" y="1115324"/>
            <a:ext cx="3839007" cy="287925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ADD669A-82FF-F025-6226-09AD5741C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462" y="3978745"/>
            <a:ext cx="3839006" cy="287925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23053EF-D83E-8C10-2C0F-B04EE413BD12}"/>
              </a:ext>
            </a:extLst>
          </p:cNvPr>
          <p:cNvSpPr txBox="1"/>
          <p:nvPr/>
        </p:nvSpPr>
        <p:spPr>
          <a:xfrm>
            <a:off x="2390137" y="252652"/>
            <a:ext cx="9080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/>
              <a:t>2006 en San Ignacio fue el  primer acopio oficial: 1400 kg </a:t>
            </a:r>
            <a:endParaRPr lang="es-419" sz="240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424E26F-C557-AA0B-35CE-E2A97671D7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178" y="1115324"/>
            <a:ext cx="4714754" cy="595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689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AE3E4750-2F6B-EC10-A5A6-E7D16AED5995}"/>
              </a:ext>
            </a:extLst>
          </p:cNvPr>
          <p:cNvSpPr txBox="1"/>
          <p:nvPr/>
        </p:nvSpPr>
        <p:spPr>
          <a:xfrm>
            <a:off x="1681316" y="1612490"/>
            <a:ext cx="86032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/>
              <a:t>SEGUNDA ETAPA </a:t>
            </a:r>
          </a:p>
          <a:p>
            <a:pPr algn="ctr"/>
            <a:endParaRPr lang="es-MX" dirty="0"/>
          </a:p>
          <a:p>
            <a:pPr algn="ctr"/>
            <a:endParaRPr lang="es-MX" dirty="0"/>
          </a:p>
          <a:p>
            <a:pPr algn="ctr"/>
            <a:r>
              <a:rPr lang="es-MX" sz="3200" dirty="0"/>
              <a:t>EL ARRANQUE DE UN PROYECTO REGIONAL</a:t>
            </a:r>
          </a:p>
          <a:p>
            <a:pPr algn="ctr"/>
            <a:r>
              <a:rPr lang="es-MX" sz="3200" dirty="0"/>
              <a:t>2008 -2012</a:t>
            </a:r>
            <a:endParaRPr lang="es-419" sz="32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963678D-75D0-E9F2-5BB2-92E95A903D2D}"/>
              </a:ext>
            </a:extLst>
          </p:cNvPr>
          <p:cNvSpPr txBox="1"/>
          <p:nvPr/>
        </p:nvSpPr>
        <p:spPr>
          <a:xfrm>
            <a:off x="3696928" y="4876178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Proyectos FCBC - MINGA</a:t>
            </a:r>
            <a:endParaRPr lang="es-419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6FF9BE05-B66D-6C6B-A6CF-EBBC84060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4" y="5113129"/>
            <a:ext cx="1788595" cy="174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384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C:\Users\Javier\Documents\FCBC\IMAGENES Y MAPAS\Aprovechamiento PFNM\ALMENDRA\ComunidadesProductoras.jpg">
            <a:extLst>
              <a:ext uri="{FF2B5EF4-FFF2-40B4-BE49-F238E27FC236}">
                <a16:creationId xmlns:a16="http://schemas.microsoft.com/office/drawing/2014/main" id="{079A8ACD-BC0F-CA48-A8E1-6902A46DC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589" y="1387220"/>
            <a:ext cx="9186863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5" descr="C:\Users\Javier\Documents\FCBC\IMAGENES Y MAPAS\Aprovechamiento PFNM\ALMENDRA\Comunidades Productoras rec.jpg">
            <a:extLst>
              <a:ext uri="{FF2B5EF4-FFF2-40B4-BE49-F238E27FC236}">
                <a16:creationId xmlns:a16="http://schemas.microsoft.com/office/drawing/2014/main" id="{E7A82265-7C10-4E39-CDB3-92FF992A9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488" y="4581526"/>
            <a:ext cx="221615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7E6FAC9-2BA2-29B0-35A4-C3784953D146}"/>
              </a:ext>
            </a:extLst>
          </p:cNvPr>
          <p:cNvSpPr txBox="1"/>
          <p:nvPr/>
        </p:nvSpPr>
        <p:spPr>
          <a:xfrm>
            <a:off x="3038168" y="384829"/>
            <a:ext cx="5928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/>
              <a:t>Lomerío – Concepción – San Ignacio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B5F48276-F960-8F3F-B626-CB655A3E6B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42614" y="145564"/>
            <a:ext cx="8563897" cy="1091893"/>
          </a:xfrm>
        </p:spPr>
        <p:txBody>
          <a:bodyPr/>
          <a:lstStyle/>
          <a:p>
            <a:r>
              <a:rPr lang="es-ES" altLang="es-BO" sz="3200" dirty="0"/>
              <a:t>DESARROLLO DE TECNOLOGÍA DE QUEBRADO</a:t>
            </a:r>
          </a:p>
        </p:txBody>
      </p:sp>
      <p:pic>
        <p:nvPicPr>
          <p:cNvPr id="13315" name="Picture 6">
            <a:extLst>
              <a:ext uri="{FF2B5EF4-FFF2-40B4-BE49-F238E27FC236}">
                <a16:creationId xmlns:a16="http://schemas.microsoft.com/office/drawing/2014/main" id="{9E3739E5-B86C-AE8C-BA59-D69CBAB41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062" y="1408114"/>
            <a:ext cx="2484438" cy="18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9" descr="Pirañita">
            <a:extLst>
              <a:ext uri="{FF2B5EF4-FFF2-40B4-BE49-F238E27FC236}">
                <a16:creationId xmlns:a16="http://schemas.microsoft.com/office/drawing/2014/main" id="{452A9282-0506-BCDC-3182-ECACE70DF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126" y="1412875"/>
            <a:ext cx="2555875" cy="194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4" descr="Joza mejorada cortada 1">
            <a:extLst>
              <a:ext uri="{FF2B5EF4-FFF2-40B4-BE49-F238E27FC236}">
                <a16:creationId xmlns:a16="http://schemas.microsoft.com/office/drawing/2014/main" id="{A7AA72C9-CF56-AAE3-3688-97F39879F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00" y="3703638"/>
            <a:ext cx="2603500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3" descr="C:\Users\Javier Coimbra\Pictures\PFNM\Leguminosae\Almendra-Im\Pequeñas\Tecnología\Quebradoras\Cizalla-detalle-2.JPG">
            <a:extLst>
              <a:ext uri="{FF2B5EF4-FFF2-40B4-BE49-F238E27FC236}">
                <a16:creationId xmlns:a16="http://schemas.microsoft.com/office/drawing/2014/main" id="{B1D56796-DC4B-4C5F-0873-741463C28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063" y="3255964"/>
            <a:ext cx="2533651" cy="341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11" descr="Manzanera">
            <a:extLst>
              <a:ext uri="{FF2B5EF4-FFF2-40B4-BE49-F238E27FC236}">
                <a16:creationId xmlns:a16="http://schemas.microsoft.com/office/drawing/2014/main" id="{215A4906-446B-EC18-F189-50D1B2954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313" y="1382713"/>
            <a:ext cx="3841750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10" descr="C:\Users\Javier\Pictures\PFNM\Fabaceae\Almendra-Im\Pequeñas\Tecnología\Quebradoras\DSCN6130.JPG">
            <a:extLst>
              <a:ext uri="{FF2B5EF4-FFF2-40B4-BE49-F238E27FC236}">
                <a16:creationId xmlns:a16="http://schemas.microsoft.com/office/drawing/2014/main" id="{67E5949D-3A26-31DB-2DCB-25F423421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338" y="4044951"/>
            <a:ext cx="3600450" cy="269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1B837055-BF67-1D01-8058-9F851B5E52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7406" y="-90487"/>
            <a:ext cx="8957187" cy="1143000"/>
          </a:xfrm>
        </p:spPr>
        <p:txBody>
          <a:bodyPr>
            <a:normAutofit/>
          </a:bodyPr>
          <a:lstStyle/>
          <a:p>
            <a:r>
              <a:rPr lang="es-MX" altLang="es-BO" sz="3600" dirty="0"/>
              <a:t>ORGANIZACIÓN DE PROCESOS DE ACOPIO</a:t>
            </a:r>
            <a:endParaRPr lang="es-ES" altLang="es-BO" sz="3600" dirty="0"/>
          </a:p>
        </p:txBody>
      </p:sp>
      <p:pic>
        <p:nvPicPr>
          <p:cNvPr id="15363" name="Picture 4" descr="compra de semillas">
            <a:extLst>
              <a:ext uri="{FF2B5EF4-FFF2-40B4-BE49-F238E27FC236}">
                <a16:creationId xmlns:a16="http://schemas.microsoft.com/office/drawing/2014/main" id="{E7F0FE64-47E7-373E-C392-44E1910AF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1412876"/>
            <a:ext cx="3708400" cy="278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5" descr="Acopio 1">
            <a:extLst>
              <a:ext uri="{FF2B5EF4-FFF2-40B4-BE49-F238E27FC236}">
                <a16:creationId xmlns:a16="http://schemas.microsoft.com/office/drawing/2014/main" id="{4DE1509B-F5EB-6AC3-F5C9-FFB1D5439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12875"/>
            <a:ext cx="4140200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7" descr="Acopio Tito Palmarito 13-09">
            <a:extLst>
              <a:ext uri="{FF2B5EF4-FFF2-40B4-BE49-F238E27FC236}">
                <a16:creationId xmlns:a16="http://schemas.microsoft.com/office/drawing/2014/main" id="{2462EC70-2F9B-478A-8575-4B3020B05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114" y="4160838"/>
            <a:ext cx="2020887" cy="269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9" descr="Acopio San Simón">
            <a:extLst>
              <a:ext uri="{FF2B5EF4-FFF2-40B4-BE49-F238E27FC236}">
                <a16:creationId xmlns:a16="http://schemas.microsoft.com/office/drawing/2014/main" id="{4C5CF83D-82B5-877E-4CCB-104F2D1C6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9" y="4149726"/>
            <a:ext cx="2078037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10" descr="Mercedes 10-09">
            <a:extLst>
              <a:ext uri="{FF2B5EF4-FFF2-40B4-BE49-F238E27FC236}">
                <a16:creationId xmlns:a16="http://schemas.microsoft.com/office/drawing/2014/main" id="{14425A5E-EC58-F018-5846-0A187C5D6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6" y="4144964"/>
            <a:ext cx="2035175" cy="271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11" descr="Miss Nokümonish-1">
            <a:extLst>
              <a:ext uri="{FF2B5EF4-FFF2-40B4-BE49-F238E27FC236}">
                <a16:creationId xmlns:a16="http://schemas.microsoft.com/office/drawing/2014/main" id="{2AA733A7-6C36-0B6F-334F-68F1844E8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6" y="1052513"/>
            <a:ext cx="1825625" cy="311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13" descr="San Fernando">
            <a:extLst>
              <a:ext uri="{FF2B5EF4-FFF2-40B4-BE49-F238E27FC236}">
                <a16:creationId xmlns:a16="http://schemas.microsoft.com/office/drawing/2014/main" id="{42CFD993-BB30-E7E6-7CB8-6502B90B0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439" y="4149726"/>
            <a:ext cx="2147887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B308F284-BCE5-57AC-5689-14E5B5C908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54102" y="87312"/>
            <a:ext cx="10515600" cy="1325563"/>
          </a:xfrm>
        </p:spPr>
        <p:txBody>
          <a:bodyPr/>
          <a:lstStyle/>
          <a:p>
            <a:r>
              <a:rPr lang="es-MX" altLang="es-BO" dirty="0"/>
              <a:t>Desarrollo de tecnología de procesamiento</a:t>
            </a:r>
            <a:endParaRPr lang="es-ES" altLang="es-BO" dirty="0"/>
          </a:p>
        </p:txBody>
      </p:sp>
      <p:pic>
        <p:nvPicPr>
          <p:cNvPr id="17411" name="Picture 5" descr="Tostador Rotatorio 1">
            <a:extLst>
              <a:ext uri="{FF2B5EF4-FFF2-40B4-BE49-F238E27FC236}">
                <a16:creationId xmlns:a16="http://schemas.microsoft.com/office/drawing/2014/main" id="{D08A5F27-4079-5AC4-D6AF-A52588046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665" y="1210162"/>
            <a:ext cx="4336435" cy="3284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12" descr="C:\Users\Javier\Pictures\PFNM\Fabaceae\Almendra-Im\Tecnología\Peladora\peladora manual de almendra.jpg">
            <a:extLst>
              <a:ext uri="{FF2B5EF4-FFF2-40B4-BE49-F238E27FC236}">
                <a16:creationId xmlns:a16="http://schemas.microsoft.com/office/drawing/2014/main" id="{4B81E43C-7D37-09D8-252C-B7A959D7D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256" y="4306888"/>
            <a:ext cx="1912937" cy="255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13" descr="C:\Users\Javier\Pictures\PFNM\Fabaceae\Almendra-Im\Tecnología\Peladora\Peladora a motor.jpg">
            <a:extLst>
              <a:ext uri="{FF2B5EF4-FFF2-40B4-BE49-F238E27FC236}">
                <a16:creationId xmlns:a16="http://schemas.microsoft.com/office/drawing/2014/main" id="{6008D634-9003-D0BF-F736-69FB568A2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514" y="4306888"/>
            <a:ext cx="3398837" cy="255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14" descr="C:\Users\Javier\Pictures\PFNM\Fabaceae\Almendra-Im\Pequeñas\Tecnología\2013-01-16 08.50.50.jpg">
            <a:extLst>
              <a:ext uri="{FF2B5EF4-FFF2-40B4-BE49-F238E27FC236}">
                <a16:creationId xmlns:a16="http://schemas.microsoft.com/office/drawing/2014/main" id="{5B5203DA-A737-3C3F-A936-0BDC94D13A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1210162"/>
            <a:ext cx="2701574" cy="317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535BC15B-8C75-6353-B3D3-D09346EB15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4283" y="-76916"/>
            <a:ext cx="9131710" cy="1325563"/>
          </a:xfrm>
        </p:spPr>
        <p:txBody>
          <a:bodyPr/>
          <a:lstStyle/>
          <a:p>
            <a:r>
              <a:rPr lang="es-MX" altLang="es-BO" sz="3200" dirty="0"/>
              <a:t>Desarrollo de imagen, promoción y comercialización</a:t>
            </a:r>
            <a:endParaRPr lang="es-ES" altLang="es-BO" sz="3200" dirty="0"/>
          </a:p>
        </p:txBody>
      </p:sp>
      <p:pic>
        <p:nvPicPr>
          <p:cNvPr id="18435" name="Picture 9" descr="Expoforest-mon-1">
            <a:extLst>
              <a:ext uri="{FF2B5EF4-FFF2-40B4-BE49-F238E27FC236}">
                <a16:creationId xmlns:a16="http://schemas.microsoft.com/office/drawing/2014/main" id="{B921200E-1F04-E3B0-D1FE-7F4640B76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11" y="3887988"/>
            <a:ext cx="2286720" cy="3050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12" descr="banner3_Bchico">
            <a:extLst>
              <a:ext uri="{FF2B5EF4-FFF2-40B4-BE49-F238E27FC236}">
                <a16:creationId xmlns:a16="http://schemas.microsoft.com/office/drawing/2014/main" id="{6C896BA5-EF78-3AE8-1AA5-158D05A18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11" y="1322130"/>
            <a:ext cx="2301875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9" descr="muestra final">
            <a:extLst>
              <a:ext uri="{FF2B5EF4-FFF2-40B4-BE49-F238E27FC236}">
                <a16:creationId xmlns:a16="http://schemas.microsoft.com/office/drawing/2014/main" id="{17F03BC4-40E9-C623-5F91-F28462C87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172" y="1101467"/>
            <a:ext cx="1571625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13" descr="C:\Users\Javier\Pictures\FERIAS Y EVENTOS\Pequeñas\Fexpo 2012.jpg">
            <a:extLst>
              <a:ext uri="{FF2B5EF4-FFF2-40B4-BE49-F238E27FC236}">
                <a16:creationId xmlns:a16="http://schemas.microsoft.com/office/drawing/2014/main" id="{EB2FCD1B-2446-1ED6-5CC2-707E3F72C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739" y="3887988"/>
            <a:ext cx="3827462" cy="2872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AA457F6-12F2-F6E4-4D7A-6050C8D2F6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785" y="1322130"/>
            <a:ext cx="3628238" cy="54457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BFEDC-9C13-E7E0-F9C8-E61160F81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236372BD-2901-1617-88E5-7A965D7EB48C}"/>
              </a:ext>
            </a:extLst>
          </p:cNvPr>
          <p:cNvSpPr txBox="1"/>
          <p:nvPr/>
        </p:nvSpPr>
        <p:spPr>
          <a:xfrm>
            <a:off x="1270000" y="1612490"/>
            <a:ext cx="969264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/>
              <a:t>TERCERA ETAPA </a:t>
            </a:r>
          </a:p>
          <a:p>
            <a:pPr algn="ctr"/>
            <a:endParaRPr lang="es-MX" dirty="0"/>
          </a:p>
          <a:p>
            <a:pPr algn="ctr"/>
            <a:endParaRPr lang="es-MX" dirty="0"/>
          </a:p>
          <a:p>
            <a:pPr algn="ctr"/>
            <a:r>
              <a:rPr lang="es-MX" sz="3200" dirty="0"/>
              <a:t>EL IMPULSO A LAS PLANTACIONES EN COMUNIDADES</a:t>
            </a:r>
          </a:p>
          <a:p>
            <a:pPr algn="ctr"/>
            <a:r>
              <a:rPr lang="es-MX" sz="3200" dirty="0"/>
              <a:t>2011 -2015</a:t>
            </a:r>
            <a:endParaRPr lang="es-419" sz="32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72FD2B5-FD84-911B-FE01-F2C54CB7ADCE}"/>
              </a:ext>
            </a:extLst>
          </p:cNvPr>
          <p:cNvSpPr txBox="1"/>
          <p:nvPr/>
        </p:nvSpPr>
        <p:spPr>
          <a:xfrm>
            <a:off x="3810000" y="4876178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Proyectos  </a:t>
            </a:r>
            <a:r>
              <a:rPr lang="es-MX" dirty="0" err="1"/>
              <a:t>MMCh</a:t>
            </a:r>
            <a:r>
              <a:rPr lang="es-MX" dirty="0"/>
              <a:t> - FONABOSQUE</a:t>
            </a:r>
            <a:endParaRPr lang="es-419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C8AC22E-A225-4246-1371-6F9D4DD92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4" y="5113129"/>
            <a:ext cx="1788595" cy="174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6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CuadroTexto">
            <a:extLst>
              <a:ext uri="{FF2B5EF4-FFF2-40B4-BE49-F238E27FC236}">
                <a16:creationId xmlns:a16="http://schemas.microsoft.com/office/drawing/2014/main" id="{171FA176-A045-5E97-CBF9-E3F5ECE11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228600"/>
            <a:ext cx="8077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BO" altLang="es-BO" sz="2800">
                <a:solidFill>
                  <a:srgbClr val="000000"/>
                </a:solidFill>
              </a:rPr>
              <a:t>Experiencias de cultivo de almendra en sistemas agroforestales y silvopastoriles </a:t>
            </a:r>
          </a:p>
        </p:txBody>
      </p:sp>
      <p:sp>
        <p:nvSpPr>
          <p:cNvPr id="24579" name="3 CuadroTexto">
            <a:extLst>
              <a:ext uri="{FF2B5EF4-FFF2-40B4-BE49-F238E27FC236}">
                <a16:creationId xmlns:a16="http://schemas.microsoft.com/office/drawing/2014/main" id="{0C6C8F2E-57AC-E9D2-C683-17B58021A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048000"/>
            <a:ext cx="76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BO" altLang="es-BO" sz="1800">
              <a:solidFill>
                <a:srgbClr val="000000"/>
              </a:solidFill>
            </a:endParaRPr>
          </a:p>
        </p:txBody>
      </p:sp>
      <p:graphicFrame>
        <p:nvGraphicFramePr>
          <p:cNvPr id="7" name="6 Tabla">
            <a:extLst>
              <a:ext uri="{FF2B5EF4-FFF2-40B4-BE49-F238E27FC236}">
                <a16:creationId xmlns:a16="http://schemas.microsoft.com/office/drawing/2014/main" id="{AEEE85CD-9B34-DA9F-CF42-B1FE4AF0BA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3698346"/>
              </p:ext>
            </p:extLst>
          </p:nvPr>
        </p:nvGraphicFramePr>
        <p:xfrm>
          <a:off x="2209801" y="1484314"/>
          <a:ext cx="7848599" cy="3146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5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12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75901">
                <a:tc>
                  <a:txBody>
                    <a:bodyPr/>
                    <a:lstStyle/>
                    <a:p>
                      <a:r>
                        <a:rPr lang="es-BO" sz="1600" dirty="0">
                          <a:solidFill>
                            <a:schemeClr val="tx1"/>
                          </a:solidFill>
                        </a:rPr>
                        <a:t>Año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s-BO" sz="1600" dirty="0">
                          <a:solidFill>
                            <a:schemeClr val="tx1"/>
                          </a:solidFill>
                        </a:rPr>
                        <a:t>Ejecutor/proyecto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s-BO" sz="1600" dirty="0">
                          <a:solidFill>
                            <a:schemeClr val="tx1"/>
                          </a:solidFill>
                        </a:rPr>
                        <a:t>Municipios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s-BO" sz="1600" dirty="0">
                          <a:solidFill>
                            <a:schemeClr val="tx1"/>
                          </a:solidFill>
                        </a:rPr>
                        <a:t>Comunidades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s-BO" sz="1600" dirty="0">
                          <a:solidFill>
                            <a:schemeClr val="tx1"/>
                          </a:solidFill>
                        </a:rPr>
                        <a:t>Plantas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600" dirty="0">
                          <a:solidFill>
                            <a:schemeClr val="tx1"/>
                          </a:solidFill>
                        </a:rPr>
                        <a:t>Hectáreas</a:t>
                      </a:r>
                    </a:p>
                    <a:p>
                      <a:endParaRPr lang="es-BO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733">
                <a:tc>
                  <a:txBody>
                    <a:bodyPr/>
                    <a:lstStyle/>
                    <a:p>
                      <a:r>
                        <a:rPr lang="es-BO" sz="1600" dirty="0"/>
                        <a:t>2009/10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s-BO" sz="1600" dirty="0"/>
                        <a:t>MINGA / PAR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s-BO" sz="1600" dirty="0"/>
                        <a:t>San</a:t>
                      </a:r>
                      <a:r>
                        <a:rPr lang="es-BO" sz="1600" baseline="0" dirty="0"/>
                        <a:t> Ignacio</a:t>
                      </a:r>
                      <a:endParaRPr lang="es-BO" sz="16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s-BO" sz="1600" dirty="0"/>
                        <a:t> 9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s-BO" sz="1600" dirty="0"/>
                        <a:t>  3.000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s-BO" sz="1600" dirty="0"/>
                        <a:t>50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5901">
                <a:tc>
                  <a:txBody>
                    <a:bodyPr/>
                    <a:lstStyle/>
                    <a:p>
                      <a:r>
                        <a:rPr lang="es-BO" sz="1600" dirty="0"/>
                        <a:t>2011/13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s-BO" sz="1600" dirty="0" err="1"/>
                        <a:t>MMCh</a:t>
                      </a:r>
                      <a:r>
                        <a:rPr lang="es-BO" sz="1600" dirty="0"/>
                        <a:t> / Concertar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s-BO" sz="1600" dirty="0"/>
                        <a:t>San</a:t>
                      </a:r>
                      <a:r>
                        <a:rPr lang="es-BO" sz="1600" baseline="0" dirty="0"/>
                        <a:t> Ignacio / Concepción</a:t>
                      </a:r>
                      <a:endParaRPr lang="es-BO" sz="16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s-BO" sz="1600" dirty="0"/>
                        <a:t>16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s-BO" sz="1600" dirty="0"/>
                        <a:t>10.000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s-BO" sz="1600" dirty="0"/>
                        <a:t>200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0890">
                <a:tc>
                  <a:txBody>
                    <a:bodyPr/>
                    <a:lstStyle/>
                    <a:p>
                      <a:pPr algn="ctr"/>
                      <a:r>
                        <a:rPr lang="es-BO" sz="1600" dirty="0"/>
                        <a:t>2014 /15</a:t>
                      </a:r>
                    </a:p>
                    <a:p>
                      <a:pPr algn="ctr"/>
                      <a:endParaRPr lang="es-BO" sz="16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s-BO" sz="1600" dirty="0"/>
                        <a:t>FONABOSQUE</a:t>
                      </a:r>
                    </a:p>
                    <a:p>
                      <a:endParaRPr lang="es-BO" sz="1600" dirty="0"/>
                    </a:p>
                    <a:p>
                      <a:endParaRPr lang="es-BO" sz="1600" dirty="0"/>
                    </a:p>
                    <a:p>
                      <a:endParaRPr lang="es-BO" sz="1600" dirty="0"/>
                    </a:p>
                    <a:p>
                      <a:endParaRPr lang="es-BO" sz="16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s-BO" sz="16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San Ignacio / Concepción / Lomerío</a:t>
                      </a:r>
                    </a:p>
                    <a:p>
                      <a:endParaRPr lang="es-BO" sz="16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s-BO" sz="1600" dirty="0"/>
                        <a:t>22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s-BO" sz="1600" dirty="0"/>
                        <a:t>70.000</a:t>
                      </a:r>
                    </a:p>
                    <a:p>
                      <a:endParaRPr lang="es-BO" sz="1600" dirty="0"/>
                    </a:p>
                    <a:p>
                      <a:endParaRPr lang="es-BO" sz="1600" dirty="0"/>
                    </a:p>
                    <a:p>
                      <a:endParaRPr lang="es-BO" sz="16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s-BO" sz="1600" dirty="0"/>
                        <a:t>600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4617" name="Picture 2">
            <a:extLst>
              <a:ext uri="{FF2B5EF4-FFF2-40B4-BE49-F238E27FC236}">
                <a16:creationId xmlns:a16="http://schemas.microsoft.com/office/drawing/2014/main" id="{37C71F21-7589-6E45-E596-3DB314031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5043488"/>
            <a:ext cx="1119188" cy="112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618" name="Picture 3" descr="C:\Users\Javier\Documents\FCBC\ADMINISTRACIÓN\DOCUMENTOS-Logos\MMCH.jpg">
            <a:extLst>
              <a:ext uri="{FF2B5EF4-FFF2-40B4-BE49-F238E27FC236}">
                <a16:creationId xmlns:a16="http://schemas.microsoft.com/office/drawing/2014/main" id="{A08112C9-AC05-34EA-E1C0-C231BECD1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1" y="5043488"/>
            <a:ext cx="1852613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19" name="Picture 4" descr="D:\ALVARO DISEÑOS\logos\logo2012.png">
            <a:extLst>
              <a:ext uri="{FF2B5EF4-FFF2-40B4-BE49-F238E27FC236}">
                <a16:creationId xmlns:a16="http://schemas.microsoft.com/office/drawing/2014/main" id="{ECB8E8DC-6823-D77E-784B-70099308D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614" y="5043488"/>
            <a:ext cx="3557587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C:\Users\Javier\Pictures\PFNM\Fabaceae\Almendra-Im\Pequeñas\cultivo\SSA52997.JPG">
            <a:extLst>
              <a:ext uri="{FF2B5EF4-FFF2-40B4-BE49-F238E27FC236}">
                <a16:creationId xmlns:a16="http://schemas.microsoft.com/office/drawing/2014/main" id="{E1566BF4-E37F-BD8F-63F4-93AD24245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47210"/>
            <a:ext cx="4551680" cy="3410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6AF8838-048D-5373-A70B-F901EA08A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322" y="3429000"/>
            <a:ext cx="4480560" cy="336042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6D8FBCF-6A44-D32F-C539-226BC3C06C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" y="142455"/>
            <a:ext cx="4480560" cy="336042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F6A6F1E-BCF4-FAD5-6980-3071A13120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841" y="198120"/>
            <a:ext cx="5776160" cy="324909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7EFF87E-D6E1-A50F-D0D9-4935352699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365" y="1630680"/>
            <a:ext cx="3303270" cy="440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2358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F6086D3-6731-C1B3-205D-5FD67FD0D3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715" y="758141"/>
            <a:ext cx="4025817" cy="534171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BADD0B0-9586-BF58-6740-A88671FC6D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286" y="2239026"/>
            <a:ext cx="3929477" cy="294710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AE814FD-917A-37F5-B789-BE66456621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1722"/>
            <a:ext cx="4006287" cy="534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2290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1047</TotalTime>
  <Words>337</Words>
  <Application>Microsoft Office PowerPoint</Application>
  <PresentationFormat>Panorámica</PresentationFormat>
  <Paragraphs>69</Paragraphs>
  <Slides>17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Courier New</vt:lpstr>
      <vt:lpstr>Times New Roman</vt:lpstr>
      <vt:lpstr>Tema de Office</vt:lpstr>
      <vt:lpstr>Fotografía de Photo Editor</vt:lpstr>
      <vt:lpstr>El camino de la almendra chiquitana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DESARROLLO DE TECNOLOGÍA DE QUEBRADO</vt:lpstr>
      <vt:lpstr>ORGANIZACIÓN DE PROCESOS DE ACOPIO</vt:lpstr>
      <vt:lpstr>Desarrollo de tecnología de procesamiento</vt:lpstr>
      <vt:lpstr>Desarrollo de imagen, promoción y comercialización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Javier Coimbra</dc:creator>
  <cp:lastModifiedBy>Javier Coimbra</cp:lastModifiedBy>
  <cp:revision>1</cp:revision>
  <dcterms:created xsi:type="dcterms:W3CDTF">2026-08-12T01:38:56Z</dcterms:created>
  <dcterms:modified xsi:type="dcterms:W3CDTF">2026-08-15T11:12:06Z</dcterms:modified>
</cp:coreProperties>
</file>