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0" r:id="rId3"/>
    <p:sldId id="257" r:id="rId4"/>
    <p:sldId id="261" r:id="rId5"/>
    <p:sldId id="258" r:id="rId6"/>
    <p:sldId id="263" r:id="rId7"/>
    <p:sldId id="259" r:id="rId8"/>
    <p:sldId id="271" r:id="rId9"/>
    <p:sldId id="260" r:id="rId10"/>
    <p:sldId id="267" r:id="rId11"/>
  </p:sldIdLst>
  <p:sldSz cx="18288000" cy="10287000"/>
  <p:notesSz cx="6858000" cy="9144000"/>
  <p:embeddedFontLst>
    <p:embeddedFont>
      <p:font typeface="Aileron" panose="020B0604020202020204" charset="0"/>
      <p:regular r:id="rId12"/>
    </p:embeddedFont>
    <p:embeddedFont>
      <p:font typeface="Aileron Bold" panose="020B0604020202020204" charset="0"/>
      <p:regular r:id="rId13"/>
    </p:embeddedFont>
    <p:embeddedFont>
      <p:font typeface="Codec Pro ExtraBold" panose="020B0604020202020204" charset="0"/>
      <p:regular r:id="rId14"/>
    </p:embeddedFont>
    <p:embeddedFont>
      <p:font typeface="Open Sauce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C2525-6773-4E31-A246-91287C289353}" v="4" dt="2026-08-14T20:42:29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8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Delgado" userId="f094f358-3037-4abc-8733-e6455b93bade" providerId="ADAL" clId="{AC31FE29-1757-40C1-A93E-AC9248CED812}"/>
    <pc:docChg chg="undo custSel delSld modSld sldOrd">
      <pc:chgData name="Ruth Delgado" userId="f094f358-3037-4abc-8733-e6455b93bade" providerId="ADAL" clId="{AC31FE29-1757-40C1-A93E-AC9248CED812}" dt="2026-08-14T20:49:15.262" v="501" actId="1076"/>
      <pc:docMkLst>
        <pc:docMk/>
      </pc:docMkLst>
      <pc:sldChg chg="modSp mod">
        <pc:chgData name="Ruth Delgado" userId="f094f358-3037-4abc-8733-e6455b93bade" providerId="ADAL" clId="{AC31FE29-1757-40C1-A93E-AC9248CED812}" dt="2026-08-14T20:25:58.383" v="427" actId="1076"/>
        <pc:sldMkLst>
          <pc:docMk/>
          <pc:sldMk cId="0" sldId="256"/>
        </pc:sldMkLst>
        <pc:spChg chg="mod">
          <ac:chgData name="Ruth Delgado" userId="f094f358-3037-4abc-8733-e6455b93bade" providerId="ADAL" clId="{AC31FE29-1757-40C1-A93E-AC9248CED812}" dt="2026-08-14T19:59:33.839" v="8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19:58:23.565" v="3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25:58.383" v="427" actId="1076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Ruth Delgado" userId="f094f358-3037-4abc-8733-e6455b93bade" providerId="ADAL" clId="{AC31FE29-1757-40C1-A93E-AC9248CED812}" dt="2026-08-14T20:46:49.624" v="491" actId="1076"/>
        <pc:sldMkLst>
          <pc:docMk/>
          <pc:sldMk cId="0" sldId="257"/>
        </pc:sldMkLst>
        <pc:spChg chg="mod">
          <ac:chgData name="Ruth Delgado" userId="f094f358-3037-4abc-8733-e6455b93bade" providerId="ADAL" clId="{AC31FE29-1757-40C1-A93E-AC9248CED812}" dt="2026-08-14T20:06:03.845" v="183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32:48.559" v="438"/>
          <ac:spMkLst>
            <pc:docMk/>
            <pc:sldMk cId="0" sldId="257"/>
            <ac:spMk id="5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46:49.624" v="491" actId="107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Ruth Delgado" userId="f094f358-3037-4abc-8733-e6455b93bade" providerId="ADAL" clId="{AC31FE29-1757-40C1-A93E-AC9248CED812}" dt="2026-08-14T20:43:04.477" v="479" actId="1076"/>
        <pc:sldMkLst>
          <pc:docMk/>
          <pc:sldMk cId="0" sldId="258"/>
        </pc:sldMkLst>
        <pc:spChg chg="mod">
          <ac:chgData name="Ruth Delgado" userId="f094f358-3037-4abc-8733-e6455b93bade" providerId="ADAL" clId="{AC31FE29-1757-40C1-A93E-AC9248CED812}" dt="2026-08-14T20:43:04.477" v="479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37:34.150" v="471" actId="20577"/>
          <ac:spMkLst>
            <pc:docMk/>
            <pc:sldMk cId="0" sldId="258"/>
            <ac:spMk id="6" creationId="{00000000-0000-0000-0000-000000000000}"/>
          </ac:spMkLst>
        </pc:spChg>
      </pc:sldChg>
      <pc:sldChg chg="modSp mod">
        <pc:chgData name="Ruth Delgado" userId="f094f358-3037-4abc-8733-e6455b93bade" providerId="ADAL" clId="{AC31FE29-1757-40C1-A93E-AC9248CED812}" dt="2026-08-14T20:43:53.825" v="480" actId="1076"/>
        <pc:sldMkLst>
          <pc:docMk/>
          <pc:sldMk cId="0" sldId="259"/>
        </pc:sldMkLst>
        <pc:spChg chg="mod">
          <ac:chgData name="Ruth Delgado" userId="f094f358-3037-4abc-8733-e6455b93bade" providerId="ADAL" clId="{AC31FE29-1757-40C1-A93E-AC9248CED812}" dt="2026-08-14T20:43:53.825" v="480" actId="1076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Ruth Delgado" userId="f094f358-3037-4abc-8733-e6455b93bade" providerId="ADAL" clId="{AC31FE29-1757-40C1-A93E-AC9248CED812}" dt="2026-08-14T20:49:15.262" v="501" actId="1076"/>
        <pc:sldMkLst>
          <pc:docMk/>
          <pc:sldMk cId="0" sldId="260"/>
        </pc:sldMkLst>
        <pc:spChg chg="mod">
          <ac:chgData name="Ruth Delgado" userId="f094f358-3037-4abc-8733-e6455b93bade" providerId="ADAL" clId="{AC31FE29-1757-40C1-A93E-AC9248CED812}" dt="2026-08-14T20:18:21.461" v="399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49:15.262" v="501" actId="1076"/>
          <ac:spMkLst>
            <pc:docMk/>
            <pc:sldMk cId="0" sldId="260"/>
            <ac:spMk id="5" creationId="{00000000-0000-0000-0000-000000000000}"/>
          </ac:spMkLst>
        </pc:spChg>
      </pc:sldChg>
      <pc:sldChg chg="delSp modSp mod ord">
        <pc:chgData name="Ruth Delgado" userId="f094f358-3037-4abc-8733-e6455b93bade" providerId="ADAL" clId="{AC31FE29-1757-40C1-A93E-AC9248CED812}" dt="2026-08-14T20:23:22.567" v="416"/>
        <pc:sldMkLst>
          <pc:docMk/>
          <pc:sldMk cId="0" sldId="261"/>
        </pc:sldMkLst>
        <pc:spChg chg="del">
          <ac:chgData name="Ruth Delgado" userId="f094f358-3037-4abc-8733-e6455b93bade" providerId="ADAL" clId="{AC31FE29-1757-40C1-A93E-AC9248CED812}" dt="2026-08-14T20:19:00.785" v="402" actId="478"/>
          <ac:spMkLst>
            <pc:docMk/>
            <pc:sldMk cId="0" sldId="261"/>
            <ac:spMk id="4" creationId="{00000000-0000-0000-0000-000000000000}"/>
          </ac:spMkLst>
        </pc:spChg>
        <pc:spChg chg="del mod">
          <ac:chgData name="Ruth Delgado" userId="f094f358-3037-4abc-8733-e6455b93bade" providerId="ADAL" clId="{AC31FE29-1757-40C1-A93E-AC9248CED812}" dt="2026-08-14T20:18:54.883" v="401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23:00.674" v="414" actId="14100"/>
          <ac:spMkLst>
            <pc:docMk/>
            <pc:sldMk cId="0" sldId="261"/>
            <ac:spMk id="6" creationId="{00000000-0000-0000-0000-000000000000}"/>
          </ac:spMkLst>
        </pc:spChg>
      </pc:sldChg>
      <pc:sldChg chg="delSp del mod">
        <pc:chgData name="Ruth Delgado" userId="f094f358-3037-4abc-8733-e6455b93bade" providerId="ADAL" clId="{AC31FE29-1757-40C1-A93E-AC9248CED812}" dt="2026-08-14T20:45:16.181" v="485" actId="47"/>
        <pc:sldMkLst>
          <pc:docMk/>
          <pc:sldMk cId="0" sldId="262"/>
        </pc:sldMkLst>
        <pc:spChg chg="del">
          <ac:chgData name="Ruth Delgado" userId="f094f358-3037-4abc-8733-e6455b93bade" providerId="ADAL" clId="{AC31FE29-1757-40C1-A93E-AC9248CED812}" dt="2026-08-14T20:24:33.522" v="420" actId="478"/>
          <ac:spMkLst>
            <pc:docMk/>
            <pc:sldMk cId="0" sldId="262"/>
            <ac:spMk id="4" creationId="{00000000-0000-0000-0000-000000000000}"/>
          </ac:spMkLst>
        </pc:spChg>
        <pc:spChg chg="del">
          <ac:chgData name="Ruth Delgado" userId="f094f358-3037-4abc-8733-e6455b93bade" providerId="ADAL" clId="{AC31FE29-1757-40C1-A93E-AC9248CED812}" dt="2026-08-14T20:24:29.178" v="419" actId="478"/>
          <ac:spMkLst>
            <pc:docMk/>
            <pc:sldMk cId="0" sldId="262"/>
            <ac:spMk id="6" creationId="{00000000-0000-0000-0000-000000000000}"/>
          </ac:spMkLst>
        </pc:spChg>
      </pc:sldChg>
      <pc:sldChg chg="delSp modSp mod ord">
        <pc:chgData name="Ruth Delgado" userId="f094f358-3037-4abc-8733-e6455b93bade" providerId="ADAL" clId="{AC31FE29-1757-40C1-A93E-AC9248CED812}" dt="2026-08-14T20:23:32.906" v="418"/>
        <pc:sldMkLst>
          <pc:docMk/>
          <pc:sldMk cId="0" sldId="263"/>
        </pc:sldMkLst>
        <pc:spChg chg="del">
          <ac:chgData name="Ruth Delgado" userId="f094f358-3037-4abc-8733-e6455b93bade" providerId="ADAL" clId="{AC31FE29-1757-40C1-A93E-AC9248CED812}" dt="2026-08-14T20:22:23.857" v="408" actId="478"/>
          <ac:spMkLst>
            <pc:docMk/>
            <pc:sldMk cId="0" sldId="263"/>
            <ac:spMk id="4" creationId="{00000000-0000-0000-0000-000000000000}"/>
          </ac:spMkLst>
        </pc:spChg>
        <pc:spChg chg="del">
          <ac:chgData name="Ruth Delgado" userId="f094f358-3037-4abc-8733-e6455b93bade" providerId="ADAL" clId="{AC31FE29-1757-40C1-A93E-AC9248CED812}" dt="2026-08-14T20:22:19.390" v="407" actId="478"/>
          <ac:spMkLst>
            <pc:docMk/>
            <pc:sldMk cId="0" sldId="263"/>
            <ac:spMk id="5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22:34.936" v="410" actId="1076"/>
          <ac:spMkLst>
            <pc:docMk/>
            <pc:sldMk cId="0" sldId="263"/>
            <ac:spMk id="6" creationId="{00000000-0000-0000-0000-000000000000}"/>
          </ac:spMkLst>
        </pc:spChg>
      </pc:sldChg>
      <pc:sldChg chg="del">
        <pc:chgData name="Ruth Delgado" userId="f094f358-3037-4abc-8733-e6455b93bade" providerId="ADAL" clId="{AC31FE29-1757-40C1-A93E-AC9248CED812}" dt="2026-08-14T20:21:42.161" v="406" actId="47"/>
        <pc:sldMkLst>
          <pc:docMk/>
          <pc:sldMk cId="0" sldId="264"/>
        </pc:sldMkLst>
      </pc:sldChg>
      <pc:sldChg chg="delSp del mod">
        <pc:chgData name="Ruth Delgado" userId="f094f358-3037-4abc-8733-e6455b93bade" providerId="ADAL" clId="{AC31FE29-1757-40C1-A93E-AC9248CED812}" dt="2026-08-14T20:25:09.870" v="423" actId="47"/>
        <pc:sldMkLst>
          <pc:docMk/>
          <pc:sldMk cId="0" sldId="265"/>
        </pc:sldMkLst>
        <pc:spChg chg="del">
          <ac:chgData name="Ruth Delgado" userId="f094f358-3037-4abc-8733-e6455b93bade" providerId="ADAL" clId="{AC31FE29-1757-40C1-A93E-AC9248CED812}" dt="2026-08-14T20:25:00.201" v="421" actId="478"/>
          <ac:spMkLst>
            <pc:docMk/>
            <pc:sldMk cId="0" sldId="265"/>
            <ac:spMk id="4" creationId="{00000000-0000-0000-0000-000000000000}"/>
          </ac:spMkLst>
        </pc:spChg>
      </pc:sldChg>
      <pc:sldChg chg="del">
        <pc:chgData name="Ruth Delgado" userId="f094f358-3037-4abc-8733-e6455b93bade" providerId="ADAL" clId="{AC31FE29-1757-40C1-A93E-AC9248CED812}" dt="2026-08-14T20:25:07.679" v="422" actId="47"/>
        <pc:sldMkLst>
          <pc:docMk/>
          <pc:sldMk cId="0" sldId="266"/>
        </pc:sldMkLst>
      </pc:sldChg>
      <pc:sldChg chg="modSp mod">
        <pc:chgData name="Ruth Delgado" userId="f094f358-3037-4abc-8733-e6455b93bade" providerId="ADAL" clId="{AC31FE29-1757-40C1-A93E-AC9248CED812}" dt="2026-08-14T20:48:49.577" v="499" actId="20577"/>
        <pc:sldMkLst>
          <pc:docMk/>
          <pc:sldMk cId="0" sldId="267"/>
        </pc:sldMkLst>
        <pc:spChg chg="mod">
          <ac:chgData name="Ruth Delgado" userId="f094f358-3037-4abc-8733-e6455b93bade" providerId="ADAL" clId="{AC31FE29-1757-40C1-A93E-AC9248CED812}" dt="2026-08-14T20:48:49.577" v="499" actId="20577"/>
          <ac:spMkLst>
            <pc:docMk/>
            <pc:sldMk cId="0" sldId="267"/>
            <ac:spMk id="9" creationId="{00000000-0000-0000-0000-000000000000}"/>
          </ac:spMkLst>
        </pc:spChg>
      </pc:sldChg>
      <pc:sldChg chg="del">
        <pc:chgData name="Ruth Delgado" userId="f094f358-3037-4abc-8733-e6455b93bade" providerId="ADAL" clId="{AC31FE29-1757-40C1-A93E-AC9248CED812}" dt="2026-08-14T20:45:09.722" v="483" actId="47"/>
        <pc:sldMkLst>
          <pc:docMk/>
          <pc:sldMk cId="0" sldId="268"/>
        </pc:sldMkLst>
      </pc:sldChg>
      <pc:sldChg chg="del">
        <pc:chgData name="Ruth Delgado" userId="f094f358-3037-4abc-8733-e6455b93bade" providerId="ADAL" clId="{AC31FE29-1757-40C1-A93E-AC9248CED812}" dt="2026-08-14T20:45:12.609" v="484" actId="47"/>
        <pc:sldMkLst>
          <pc:docMk/>
          <pc:sldMk cId="0" sldId="269"/>
        </pc:sldMkLst>
      </pc:sldChg>
      <pc:sldChg chg="addSp modSp mod ord">
        <pc:chgData name="Ruth Delgado" userId="f094f358-3037-4abc-8733-e6455b93bade" providerId="ADAL" clId="{AC31FE29-1757-40C1-A93E-AC9248CED812}" dt="2026-08-14T20:25:35.241" v="425" actId="166"/>
        <pc:sldMkLst>
          <pc:docMk/>
          <pc:sldMk cId="0" sldId="270"/>
        </pc:sldMkLst>
        <pc:spChg chg="ord">
          <ac:chgData name="Ruth Delgado" userId="f094f358-3037-4abc-8733-e6455b93bade" providerId="ADAL" clId="{AC31FE29-1757-40C1-A93E-AC9248CED812}" dt="2026-08-14T20:25:35.241" v="425" actId="166"/>
          <ac:spMkLst>
            <pc:docMk/>
            <pc:sldMk cId="0" sldId="270"/>
            <ac:spMk id="3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01:56.812" v="14" actId="1076"/>
          <ac:spMkLst>
            <pc:docMk/>
            <pc:sldMk cId="0" sldId="270"/>
            <ac:spMk id="4" creationId="{00000000-0000-0000-0000-000000000000}"/>
          </ac:spMkLst>
        </pc:spChg>
        <pc:spChg chg="mod">
          <ac:chgData name="Ruth Delgado" userId="f094f358-3037-4abc-8733-e6455b93bade" providerId="ADAL" clId="{AC31FE29-1757-40C1-A93E-AC9248CED812}" dt="2026-08-14T20:25:25.376" v="424"/>
          <ac:spMkLst>
            <pc:docMk/>
            <pc:sldMk cId="0" sldId="270"/>
            <ac:spMk id="6" creationId="{1EC69643-4DE3-5665-D841-7E13A125D81B}"/>
          </ac:spMkLst>
        </pc:spChg>
        <pc:grpChg chg="add mod">
          <ac:chgData name="Ruth Delgado" userId="f094f358-3037-4abc-8733-e6455b93bade" providerId="ADAL" clId="{AC31FE29-1757-40C1-A93E-AC9248CED812}" dt="2026-08-14T20:25:25.376" v="424"/>
          <ac:grpSpMkLst>
            <pc:docMk/>
            <pc:sldMk cId="0" sldId="270"/>
            <ac:grpSpMk id="5" creationId="{49039ABA-6F38-84AE-EDD9-BD86A6DB0340}"/>
          </ac:grpSpMkLst>
        </pc:grpChg>
      </pc:sldChg>
      <pc:sldChg chg="ord">
        <pc:chgData name="Ruth Delgado" userId="f094f358-3037-4abc-8733-e6455b93bade" providerId="ADAL" clId="{AC31FE29-1757-40C1-A93E-AC9248CED812}" dt="2026-08-14T20:45:54.726" v="487"/>
        <pc:sldMkLst>
          <pc:docMk/>
          <pc:sldMk cId="0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902" y="0"/>
            <a:ext cx="4387812" cy="10233124"/>
            <a:chOff x="0" y="0"/>
            <a:chExt cx="5850416" cy="136441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50382" cy="13644118"/>
            </a:xfrm>
            <a:custGeom>
              <a:avLst/>
              <a:gdLst/>
              <a:ahLst/>
              <a:cxnLst/>
              <a:rect l="l" t="t" r="r" b="b"/>
              <a:pathLst>
                <a:path w="5850382" h="13644118">
                  <a:moveTo>
                    <a:pt x="0" y="0"/>
                  </a:moveTo>
                  <a:lnTo>
                    <a:pt x="5850382" y="0"/>
                  </a:lnTo>
                  <a:lnTo>
                    <a:pt x="5850382" y="13644118"/>
                  </a:lnTo>
                  <a:lnTo>
                    <a:pt x="0" y="13644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" b="-1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4287500" y="0"/>
            <a:ext cx="3989598" cy="2820468"/>
            <a:chOff x="0" y="0"/>
            <a:chExt cx="5319464" cy="37606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19522" cy="3760597"/>
            </a:xfrm>
            <a:custGeom>
              <a:avLst/>
              <a:gdLst/>
              <a:ahLst/>
              <a:cxnLst/>
              <a:rect l="l" t="t" r="r" b="b"/>
              <a:pathLst>
                <a:path w="5319522" h="3760597">
                  <a:moveTo>
                    <a:pt x="0" y="0"/>
                  </a:moveTo>
                  <a:lnTo>
                    <a:pt x="5319522" y="0"/>
                  </a:lnTo>
                  <a:lnTo>
                    <a:pt x="5319522" y="3760597"/>
                  </a:lnTo>
                  <a:lnTo>
                    <a:pt x="0" y="3760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r="-5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98689" y="6875194"/>
            <a:ext cx="13441819" cy="615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05"/>
              </a:lnSpc>
            </a:pPr>
            <a:r>
              <a:rPr lang="en-US" sz="3600" spc="189" dirty="0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SIMPOSIO HABLEMOS DE LA ALMENDRA CHIQUITANA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7368" y="2871570"/>
            <a:ext cx="13929730" cy="348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dirty="0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EXPERIENCIAS DE ARTICULACIÓN EN LA CADENA DE VALOR </a:t>
            </a:r>
          </a:p>
          <a:p>
            <a:pPr algn="ctr">
              <a:lnSpc>
                <a:spcPts val="6720"/>
              </a:lnSpc>
            </a:pPr>
            <a:r>
              <a:rPr lang="en-US" sz="4800" dirty="0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DE LA ALMENDRA CHIQUITANA: </a:t>
            </a:r>
          </a:p>
          <a:p>
            <a:pPr algn="ctr">
              <a:lnSpc>
                <a:spcPts val="6720"/>
              </a:lnSpc>
            </a:pPr>
            <a:r>
              <a:rPr lang="en-US" sz="4800" dirty="0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APRENDIZAJES DESDE LA BIOECONOMÍA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40085" y="8309555"/>
            <a:ext cx="8359026" cy="1105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0"/>
              </a:lnSpc>
            </a:pPr>
            <a:r>
              <a:rPr lang="en-US" sz="3600" spc="161" dirty="0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Ruth Delgado</a:t>
            </a:r>
          </a:p>
          <a:p>
            <a:pPr algn="ctr">
              <a:lnSpc>
                <a:spcPts val="4520"/>
              </a:lnSpc>
            </a:pPr>
            <a:r>
              <a:rPr lang="en-US" sz="3228" spc="161" dirty="0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Concepción, 15 de </a:t>
            </a:r>
            <a:r>
              <a:rPr lang="en-US" sz="3228" spc="161" dirty="0" err="1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agosto</a:t>
            </a:r>
            <a:r>
              <a:rPr lang="en-US" sz="3228" spc="161" dirty="0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73679" y="1288019"/>
            <a:ext cx="5140642" cy="7710963"/>
          </a:xfrm>
          <a:custGeom>
            <a:avLst/>
            <a:gdLst/>
            <a:ahLst/>
            <a:cxnLst/>
            <a:rect l="l" t="t" r="r" b="b"/>
            <a:pathLst>
              <a:path w="5140642" h="7710963">
                <a:moveTo>
                  <a:pt x="0" y="0"/>
                </a:moveTo>
                <a:lnTo>
                  <a:pt x="5140642" y="0"/>
                </a:lnTo>
                <a:lnTo>
                  <a:pt x="5140642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4" name="Freeform 4"/>
          <p:cNvSpPr/>
          <p:nvPr/>
        </p:nvSpPr>
        <p:spPr>
          <a:xfrm>
            <a:off x="12114294" y="1288019"/>
            <a:ext cx="5145006" cy="7710963"/>
          </a:xfrm>
          <a:custGeom>
            <a:avLst/>
            <a:gdLst/>
            <a:ahLst/>
            <a:cxnLst/>
            <a:rect l="l" t="t" r="r" b="b"/>
            <a:pathLst>
              <a:path w="5145006" h="7710963">
                <a:moveTo>
                  <a:pt x="0" y="0"/>
                </a:moveTo>
                <a:lnTo>
                  <a:pt x="5145006" y="0"/>
                </a:lnTo>
                <a:lnTo>
                  <a:pt x="5145006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49039ABA-6F38-84AE-EDD9-BD86A6DB0340}"/>
              </a:ext>
            </a:extLst>
          </p:cNvPr>
          <p:cNvGrpSpPr>
            <a:grpSpLocks noChangeAspect="1"/>
          </p:cNvGrpSpPr>
          <p:nvPr/>
        </p:nvGrpSpPr>
        <p:grpSpPr>
          <a:xfrm>
            <a:off x="-23716" y="7735455"/>
            <a:ext cx="3788832" cy="2551544"/>
            <a:chOff x="0" y="0"/>
            <a:chExt cx="5051776" cy="340205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1EC69643-4DE3-5665-D841-7E13A125D81B}"/>
                </a:ext>
              </a:extLst>
            </p:cNvPr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3" name="Freeform 3"/>
          <p:cNvSpPr/>
          <p:nvPr/>
        </p:nvSpPr>
        <p:spPr>
          <a:xfrm>
            <a:off x="1028700" y="1288019"/>
            <a:ext cx="5137429" cy="7710963"/>
          </a:xfrm>
          <a:custGeom>
            <a:avLst/>
            <a:gdLst/>
            <a:ahLst/>
            <a:cxnLst/>
            <a:rect l="l" t="t" r="r" b="b"/>
            <a:pathLst>
              <a:path w="5137429" h="7710963">
                <a:moveTo>
                  <a:pt x="0" y="0"/>
                </a:moveTo>
                <a:lnTo>
                  <a:pt x="5137429" y="0"/>
                </a:lnTo>
                <a:lnTo>
                  <a:pt x="5137429" y="7710962"/>
                </a:lnTo>
                <a:lnTo>
                  <a:pt x="0" y="7710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7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2260894"/>
            <a:ext cx="9677400" cy="6387806"/>
          </a:xfrm>
          <a:custGeom>
            <a:avLst/>
            <a:gdLst/>
            <a:ahLst/>
            <a:cxnLst/>
            <a:rect l="l" t="t" r="r" b="b"/>
            <a:pathLst>
              <a:path w="9144000" h="6096000">
                <a:moveTo>
                  <a:pt x="0" y="0"/>
                </a:moveTo>
                <a:lnTo>
                  <a:pt x="9144000" y="0"/>
                </a:lnTo>
                <a:lnTo>
                  <a:pt x="9144000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5" name="TextBox 5"/>
          <p:cNvSpPr txBox="1"/>
          <p:nvPr/>
        </p:nvSpPr>
        <p:spPr>
          <a:xfrm>
            <a:off x="9677400" y="2256581"/>
            <a:ext cx="8283938" cy="6959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Desde 2019, en San José de Chiquitos y Roboré, el trabajo se amplió desde la organización comunitaria hacia el manejo del recurso, procesamiento, comercialización y nuevos mercados.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red fue incorporando asociaciones, municipios, compradores, empresas, gastronomía, academia y cooperación, cada uno aportando capacidades diferentes.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experiencia nos mostró que escalar es conectar capacidades para resolver cuellos de botella y abrir nuevas oportunidades.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endParaRPr lang="es-E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02259" lvl="1">
              <a:lnSpc>
                <a:spcPts val="3919"/>
              </a:lnSpc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escala se construye haciendo funcionar la red.</a:t>
            </a: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856269" y="819719"/>
            <a:ext cx="12575461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31"/>
              </a:lnSpc>
              <a:spcBef>
                <a:spcPct val="0"/>
              </a:spcBef>
            </a:pPr>
            <a:r>
              <a:rPr lang="en-US" sz="5592" b="1" u="none" strike="noStrike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ARTICULA</a:t>
            </a:r>
            <a:r>
              <a:rPr lang="en-US" sz="5592" b="1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R</a:t>
            </a:r>
            <a:r>
              <a:rPr lang="en-US" sz="5592" b="1" u="none" strike="noStrike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 PARA ESCALAR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6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6" name="Freeform 6"/>
          <p:cNvSpPr/>
          <p:nvPr/>
        </p:nvSpPr>
        <p:spPr>
          <a:xfrm>
            <a:off x="6575285" y="1028700"/>
            <a:ext cx="5137429" cy="7710963"/>
          </a:xfrm>
          <a:custGeom>
            <a:avLst/>
            <a:gdLst/>
            <a:ahLst/>
            <a:cxnLst/>
            <a:rect l="l" t="t" r="r" b="b"/>
            <a:pathLst>
              <a:path w="5137429" h="7710963">
                <a:moveTo>
                  <a:pt x="0" y="0"/>
                </a:moveTo>
                <a:lnTo>
                  <a:pt x="5137429" y="0"/>
                </a:lnTo>
                <a:lnTo>
                  <a:pt x="5137429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16" r="-6216"/>
            </a:stretch>
          </a:blipFill>
        </p:spPr>
        <p:txBody>
          <a:bodyPr/>
          <a:lstStyle/>
          <a:p>
            <a:endParaRPr lang="es-B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6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553200" y="2933700"/>
            <a:ext cx="10851173" cy="7959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demanda de almendra chiquitana crece. El desafío es responder con calidad, continuidad y confianza.</a:t>
            </a: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En San José de Chiquitos y Roboré hemos trabajado en buenas prácticas de recolección y </a:t>
            </a:r>
            <a:r>
              <a:rPr lang="es-E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poscosecha</a:t>
            </a: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tecnologías de quebrado, organización y comercialización.</a:t>
            </a: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Precios e incentivos adecuados sostienen las buenas prácticas; la calidad y la continuidad sostienen la confianza del mercado.</a:t>
            </a: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calidad no depende solamente de quien recolecta: requiere compromisos a lo largo de toda la cadena.</a:t>
            </a: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endParaRPr lang="es-E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302259" lvl="1">
              <a:lnSpc>
                <a:spcPts val="3919"/>
              </a:lnSpc>
            </a:pPr>
            <a:r>
              <a:rPr lang="es-E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calidad se sostiene cuando cada actor tiene razones para cuidarla.</a:t>
            </a: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028700" y="1028700"/>
            <a:ext cx="5137429" cy="7710963"/>
          </a:xfrm>
          <a:custGeom>
            <a:avLst/>
            <a:gdLst/>
            <a:ahLst/>
            <a:cxnLst/>
            <a:rect l="l" t="t" r="r" b="b"/>
            <a:pathLst>
              <a:path w="5137429" h="7710963">
                <a:moveTo>
                  <a:pt x="0" y="0"/>
                </a:moveTo>
                <a:lnTo>
                  <a:pt x="5137429" y="0"/>
                </a:lnTo>
                <a:lnTo>
                  <a:pt x="5137429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94" b="-9294"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6" name="TextBox 6"/>
          <p:cNvSpPr txBox="1"/>
          <p:nvPr/>
        </p:nvSpPr>
        <p:spPr>
          <a:xfrm>
            <a:off x="6798180" y="1047750"/>
            <a:ext cx="10851173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1"/>
              </a:lnSpc>
            </a:pPr>
            <a:r>
              <a:rPr lang="en-US" sz="5592" b="1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LA CALIDAD SE CONSTRUYE EN TODA LA CADENA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6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6" name="Freeform 6"/>
          <p:cNvSpPr/>
          <p:nvPr/>
        </p:nvSpPr>
        <p:spPr>
          <a:xfrm>
            <a:off x="6575285" y="1288018"/>
            <a:ext cx="5137429" cy="7710963"/>
          </a:xfrm>
          <a:custGeom>
            <a:avLst/>
            <a:gdLst/>
            <a:ahLst/>
            <a:cxnLst/>
            <a:rect l="l" t="t" r="r" b="b"/>
            <a:pathLst>
              <a:path w="5137429" h="7710963">
                <a:moveTo>
                  <a:pt x="0" y="0"/>
                </a:moveTo>
                <a:lnTo>
                  <a:pt x="5137429" y="0"/>
                </a:lnTo>
                <a:lnTo>
                  <a:pt x="5137429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775" r="-62775"/>
            </a:stretch>
          </a:blipFill>
        </p:spPr>
        <p:txBody>
          <a:bodyPr/>
          <a:lstStyle/>
          <a:p>
            <a:endParaRPr lang="es-B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6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567463" y="3814010"/>
            <a:ext cx="11108820" cy="645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gastronomía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permitió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conectar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la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almendra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chiquitana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con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nuevos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usos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nuevos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actores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nuevos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mercados.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través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de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laboratorios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recetario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restaurantes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alianzas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con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empresas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ampliamos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las formas de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conocer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usar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valorar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la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almendra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Los chefs son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punta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de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lanza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para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que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estos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sabores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lleguen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a la mesa de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todos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Agregar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valor no es solo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transformar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más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: es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sumar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conocimiento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identidad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experiencia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conexiones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Cuando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más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personas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conocen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valoran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el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producto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crece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también la red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que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sostiene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al bosque.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028700" y="1028700"/>
            <a:ext cx="5137429" cy="7710963"/>
          </a:xfrm>
          <a:custGeom>
            <a:avLst/>
            <a:gdLst/>
            <a:ahLst/>
            <a:cxnLst/>
            <a:rect l="l" t="t" r="r" b="b"/>
            <a:pathLst>
              <a:path w="5137429" h="7710963">
                <a:moveTo>
                  <a:pt x="0" y="0"/>
                </a:moveTo>
                <a:lnTo>
                  <a:pt x="5137429" y="0"/>
                </a:lnTo>
                <a:lnTo>
                  <a:pt x="5137429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6" name="TextBox 6"/>
          <p:cNvSpPr txBox="1"/>
          <p:nvPr/>
        </p:nvSpPr>
        <p:spPr>
          <a:xfrm>
            <a:off x="6798180" y="1047750"/>
            <a:ext cx="10851173" cy="2445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1"/>
              </a:lnSpc>
            </a:pPr>
            <a:r>
              <a:rPr lang="en-US" sz="5592" b="1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AGREGAR VALOR ES AMPLIAR LAS POSIBILIDADES DEL PRODUCTO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4090" y="1463560"/>
            <a:ext cx="11039819" cy="7359879"/>
          </a:xfrm>
          <a:custGeom>
            <a:avLst/>
            <a:gdLst/>
            <a:ahLst/>
            <a:cxnLst/>
            <a:rect l="l" t="t" r="r" b="b"/>
            <a:pathLst>
              <a:path w="11039819" h="7359879">
                <a:moveTo>
                  <a:pt x="0" y="0"/>
                </a:moveTo>
                <a:lnTo>
                  <a:pt x="11039820" y="0"/>
                </a:lnTo>
                <a:lnTo>
                  <a:pt x="11039820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7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0" y="2376168"/>
            <a:ext cx="8844655" cy="791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almendra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ha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abierto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espacios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de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aprendizaje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participación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especialmente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para las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mujeres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de las comunidades.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Capacitarse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comercializar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viajar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representar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su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organización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negociar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con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otros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actores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desarrolla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capacidades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que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trascienden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una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cosecha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o un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proyecto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Esas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experiencias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fortalecen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autonomía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confianza, redes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liderazgo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y se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proyectan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hacia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las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asociaciones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, las comunidades y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nuevos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espacios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de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decisión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Participar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→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aprender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→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representar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→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negociar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→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decidir</a:t>
            </a: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Una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cadena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es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más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fuerte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cuando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fortalece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también 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quienes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 la </a:t>
            </a:r>
            <a:r>
              <a:rPr lang="en-US" sz="2799" dirty="0" err="1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sostienen</a:t>
            </a:r>
            <a:r>
              <a:rPr lang="en-US" sz="2799" dirty="0">
                <a:solidFill>
                  <a:srgbClr val="1A401F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1A401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75716" y="1098428"/>
            <a:ext cx="1753656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1"/>
              </a:lnSpc>
              <a:spcBef>
                <a:spcPct val="0"/>
              </a:spcBef>
            </a:pPr>
            <a:r>
              <a:rPr lang="en-US" sz="5592" b="1" u="none" strike="noStrike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EL VA</a:t>
            </a:r>
            <a:r>
              <a:rPr lang="en-US" sz="5592" b="1" dirty="0">
                <a:solidFill>
                  <a:srgbClr val="5D7963"/>
                </a:solidFill>
                <a:latin typeface="Aileron Bold"/>
                <a:ea typeface="Aileron Bold"/>
                <a:cs typeface="Aileron Bold"/>
                <a:sym typeface="Aileron Bold"/>
              </a:rPr>
              <a:t>LOR PERMANECE EN LAS PERSONAS</a:t>
            </a:r>
            <a:endParaRPr lang="en-US" sz="5592" b="1" u="none" strike="noStrike" dirty="0">
              <a:solidFill>
                <a:srgbClr val="5D7963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0" y="2631872"/>
            <a:ext cx="8930235" cy="5023257"/>
          </a:xfrm>
          <a:custGeom>
            <a:avLst/>
            <a:gdLst/>
            <a:ahLst/>
            <a:cxnLst/>
            <a:rect l="l" t="t" r="r" b="b"/>
            <a:pathLst>
              <a:path w="8930235" h="5023257">
                <a:moveTo>
                  <a:pt x="0" y="0"/>
                </a:moveTo>
                <a:lnTo>
                  <a:pt x="8930235" y="0"/>
                </a:lnTo>
                <a:lnTo>
                  <a:pt x="8930235" y="5023256"/>
                </a:lnTo>
                <a:lnTo>
                  <a:pt x="0" y="5023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23716" y="7735455"/>
            <a:ext cx="3788832" cy="2551544"/>
            <a:chOff x="0" y="0"/>
            <a:chExt cx="5051776" cy="340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51806" cy="3402076"/>
            </a:xfrm>
            <a:custGeom>
              <a:avLst/>
              <a:gdLst/>
              <a:ahLst/>
              <a:cxnLst/>
              <a:rect l="l" t="t" r="r" b="b"/>
              <a:pathLst>
                <a:path w="5051806" h="3402076">
                  <a:moveTo>
                    <a:pt x="0" y="0"/>
                  </a:moveTo>
                  <a:lnTo>
                    <a:pt x="5051806" y="0"/>
                  </a:lnTo>
                  <a:lnTo>
                    <a:pt x="5051806" y="3402076"/>
                  </a:lnTo>
                  <a:lnTo>
                    <a:pt x="0" y="3402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1" b="-40"/>
              </a:stretch>
            </a:blipFill>
          </p:spPr>
          <p:txBody>
            <a:bodyPr/>
            <a:lstStyle/>
            <a:p>
              <a:endParaRPr lang="es-BO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92238" y="3183731"/>
            <a:ext cx="9445526" cy="2736917"/>
            <a:chOff x="0" y="0"/>
            <a:chExt cx="12594035" cy="36492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594035" cy="3649223"/>
            </a:xfrm>
            <a:custGeom>
              <a:avLst/>
              <a:gdLst/>
              <a:ahLst/>
              <a:cxnLst/>
              <a:rect l="l" t="t" r="r" b="b"/>
              <a:pathLst>
                <a:path w="12594035" h="3649223">
                  <a:moveTo>
                    <a:pt x="0" y="0"/>
                  </a:moveTo>
                  <a:lnTo>
                    <a:pt x="12594035" y="0"/>
                  </a:lnTo>
                  <a:lnTo>
                    <a:pt x="12594035" y="3649223"/>
                  </a:lnTo>
                  <a:lnTo>
                    <a:pt x="0" y="3649223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s-BO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2594035" cy="36873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6936"/>
                </a:lnSpc>
              </a:pPr>
              <a:r>
                <a:rPr lang="en-US" sz="5562" b="1">
                  <a:solidFill>
                    <a:srgbClr val="397D5A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Proyecto </a:t>
              </a:r>
            </a:p>
            <a:p>
              <a:pPr algn="l">
                <a:lnSpc>
                  <a:spcPts val="6937"/>
                </a:lnSpc>
              </a:pPr>
              <a:r>
                <a:rPr lang="en-US" sz="5562" b="1">
                  <a:solidFill>
                    <a:srgbClr val="397D5A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Impulsando la Bioeconomía del Bosque Chiquitano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91059" y="6167580"/>
            <a:ext cx="8146705" cy="2873697"/>
            <a:chOff x="0" y="-85725"/>
            <a:chExt cx="10862274" cy="38315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862273" cy="3745870"/>
            </a:xfrm>
            <a:custGeom>
              <a:avLst/>
              <a:gdLst/>
              <a:ahLst/>
              <a:cxnLst/>
              <a:rect l="l" t="t" r="r" b="b"/>
              <a:pathLst>
                <a:path w="10862273" h="3745870">
                  <a:moveTo>
                    <a:pt x="0" y="0"/>
                  </a:moveTo>
                  <a:lnTo>
                    <a:pt x="10862273" y="0"/>
                  </a:lnTo>
                  <a:lnTo>
                    <a:pt x="10862273" y="3745870"/>
                  </a:lnTo>
                  <a:lnTo>
                    <a:pt x="0" y="374587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s-BO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10862274" cy="383159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235"/>
                </a:lnSpc>
              </a:pPr>
              <a:r>
                <a:rPr lang="en-US" sz="2400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Ruth Delgado</a:t>
              </a:r>
            </a:p>
            <a:p>
              <a:pPr algn="l">
                <a:lnSpc>
                  <a:spcPts val="3235"/>
                </a:lnSpc>
              </a:pPr>
              <a:r>
                <a:rPr lang="en-US" sz="2400" dirty="0" err="1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Gerente</a:t>
              </a:r>
              <a:r>
                <a:rPr lang="en-US" sz="2400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  <a:r>
                <a:rPr lang="en-US" sz="2400" dirty="0" err="1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Programa</a:t>
              </a:r>
              <a:r>
                <a:rPr lang="en-US" sz="2400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 Cadenas de Valor</a:t>
              </a:r>
            </a:p>
            <a:p>
              <a:pPr algn="l">
                <a:lnSpc>
                  <a:spcPts val="3235"/>
                </a:lnSpc>
              </a:pPr>
              <a:r>
                <a:rPr lang="en-US" sz="2400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rdelgado@fan-bo.org</a:t>
              </a:r>
            </a:p>
            <a:p>
              <a:pPr algn="l">
                <a:lnSpc>
                  <a:spcPts val="3235"/>
                </a:lnSpc>
              </a:pPr>
              <a:r>
                <a:rPr lang="en-US" sz="1987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km 7 1/2 Doble </a:t>
              </a:r>
              <a:r>
                <a:rPr lang="en-US" sz="1987" dirty="0" err="1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vía</a:t>
              </a:r>
              <a:r>
                <a:rPr lang="en-US" sz="1987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 a La Guardia</a:t>
              </a:r>
            </a:p>
            <a:p>
              <a:pPr algn="l">
                <a:lnSpc>
                  <a:spcPts val="3235"/>
                </a:lnSpc>
              </a:pPr>
              <a:r>
                <a:rPr lang="en-US" sz="1987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Santa Cruz, Bolivia</a:t>
              </a:r>
            </a:p>
            <a:p>
              <a:pPr algn="l">
                <a:lnSpc>
                  <a:spcPts val="3236"/>
                </a:lnSpc>
              </a:pPr>
              <a:r>
                <a:rPr lang="en-US" sz="1987" dirty="0">
                  <a:solidFill>
                    <a:srgbClr val="5D7963"/>
                  </a:solidFill>
                  <a:latin typeface="Aileron"/>
                  <a:ea typeface="Aileron"/>
                  <a:cs typeface="Aileron"/>
                  <a:sym typeface="Aileron"/>
                </a:rPr>
                <a:t>www.fan-bo.org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7475" y="6623447"/>
            <a:ext cx="463154" cy="463154"/>
            <a:chOff x="0" y="0"/>
            <a:chExt cx="617538" cy="6175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7601" cy="617601"/>
            </a:xfrm>
            <a:custGeom>
              <a:avLst/>
              <a:gdLst/>
              <a:ahLst/>
              <a:cxnLst/>
              <a:rect l="l" t="t" r="r" b="b"/>
              <a:pathLst>
                <a:path w="617601" h="617601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cubicBezTo>
                    <a:pt x="310642" y="0"/>
                    <a:pt x="312547" y="889"/>
                    <a:pt x="313690" y="2413"/>
                  </a:cubicBezTo>
                  <a:lnTo>
                    <a:pt x="308737" y="6350"/>
                  </a:lnTo>
                  <a:lnTo>
                    <a:pt x="308737" y="0"/>
                  </a:lnTo>
                  <a:lnTo>
                    <a:pt x="308737" y="6350"/>
                  </a:lnTo>
                  <a:lnTo>
                    <a:pt x="308737" y="0"/>
                  </a:lnTo>
                  <a:cubicBezTo>
                    <a:pt x="479298" y="0"/>
                    <a:pt x="617601" y="138303"/>
                    <a:pt x="617601" y="308737"/>
                  </a:cubicBezTo>
                  <a:cubicBezTo>
                    <a:pt x="617601" y="311150"/>
                    <a:pt x="616204" y="313309"/>
                    <a:pt x="614045" y="314452"/>
                  </a:cubicBezTo>
                  <a:lnTo>
                    <a:pt x="611251" y="308737"/>
                  </a:lnTo>
                  <a:lnTo>
                    <a:pt x="617601" y="308737"/>
                  </a:lnTo>
                  <a:cubicBezTo>
                    <a:pt x="617601" y="479298"/>
                    <a:pt x="479298" y="617474"/>
                    <a:pt x="308864" y="617474"/>
                  </a:cubicBezTo>
                  <a:lnTo>
                    <a:pt x="308864" y="611124"/>
                  </a:lnTo>
                  <a:lnTo>
                    <a:pt x="308864" y="604774"/>
                  </a:lnTo>
                  <a:lnTo>
                    <a:pt x="308864" y="611124"/>
                  </a:lnTo>
                  <a:lnTo>
                    <a:pt x="308864" y="617474"/>
                  </a:lnTo>
                  <a:cubicBezTo>
                    <a:pt x="138303" y="617601"/>
                    <a:pt x="0" y="479298"/>
                    <a:pt x="0" y="308737"/>
                  </a:cubicBezTo>
                  <a:lnTo>
                    <a:pt x="6350" y="308737"/>
                  </a:lnTo>
                  <a:lnTo>
                    <a:pt x="0" y="308737"/>
                  </a:lnTo>
                  <a:moveTo>
                    <a:pt x="12700" y="308737"/>
                  </a:moveTo>
                  <a:lnTo>
                    <a:pt x="6350" y="308737"/>
                  </a:lnTo>
                  <a:lnTo>
                    <a:pt x="12700" y="308737"/>
                  </a:lnTo>
                  <a:cubicBezTo>
                    <a:pt x="12700" y="472313"/>
                    <a:pt x="145288" y="604901"/>
                    <a:pt x="308737" y="604901"/>
                  </a:cubicBezTo>
                  <a:cubicBezTo>
                    <a:pt x="312293" y="604901"/>
                    <a:pt x="315087" y="607695"/>
                    <a:pt x="315087" y="611251"/>
                  </a:cubicBezTo>
                  <a:cubicBezTo>
                    <a:pt x="315087" y="614807"/>
                    <a:pt x="312293" y="617601"/>
                    <a:pt x="308737" y="617601"/>
                  </a:cubicBezTo>
                  <a:cubicBezTo>
                    <a:pt x="305181" y="617601"/>
                    <a:pt x="302387" y="614807"/>
                    <a:pt x="302387" y="611251"/>
                  </a:cubicBezTo>
                  <a:cubicBezTo>
                    <a:pt x="302387" y="607695"/>
                    <a:pt x="305181" y="604901"/>
                    <a:pt x="308737" y="604901"/>
                  </a:cubicBezTo>
                  <a:cubicBezTo>
                    <a:pt x="472313" y="604901"/>
                    <a:pt x="604774" y="472313"/>
                    <a:pt x="604774" y="308864"/>
                  </a:cubicBezTo>
                  <a:cubicBezTo>
                    <a:pt x="604774" y="306451"/>
                    <a:pt x="606171" y="304292"/>
                    <a:pt x="608330" y="303149"/>
                  </a:cubicBezTo>
                  <a:lnTo>
                    <a:pt x="611124" y="308864"/>
                  </a:lnTo>
                  <a:lnTo>
                    <a:pt x="604774" y="308864"/>
                  </a:lnTo>
                  <a:cubicBezTo>
                    <a:pt x="604901" y="145288"/>
                    <a:pt x="472313" y="12700"/>
                    <a:pt x="308737" y="12700"/>
                  </a:cubicBezTo>
                  <a:cubicBezTo>
                    <a:pt x="306832" y="12700"/>
                    <a:pt x="304927" y="11811"/>
                    <a:pt x="303784" y="10287"/>
                  </a:cubicBezTo>
                  <a:lnTo>
                    <a:pt x="308737" y="6350"/>
                  </a:lnTo>
                  <a:lnTo>
                    <a:pt x="308737" y="12700"/>
                  </a:lnTo>
                  <a:cubicBezTo>
                    <a:pt x="145288" y="12700"/>
                    <a:pt x="12700" y="145288"/>
                    <a:pt x="12700" y="30873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BO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027008"/>
            <a:ext cx="2607167" cy="1842398"/>
          </a:xfrm>
          <a:custGeom>
            <a:avLst/>
            <a:gdLst/>
            <a:ahLst/>
            <a:cxnLst/>
            <a:rect l="l" t="t" r="r" b="b"/>
            <a:pathLst>
              <a:path w="2607167" h="1842398">
                <a:moveTo>
                  <a:pt x="0" y="0"/>
                </a:moveTo>
                <a:lnTo>
                  <a:pt x="2607167" y="0"/>
                </a:lnTo>
                <a:lnTo>
                  <a:pt x="2607167" y="1842398"/>
                </a:lnTo>
                <a:lnTo>
                  <a:pt x="0" y="18423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13" name="Freeform 13"/>
          <p:cNvSpPr/>
          <p:nvPr/>
        </p:nvSpPr>
        <p:spPr>
          <a:xfrm>
            <a:off x="7564428" y="1385575"/>
            <a:ext cx="2320132" cy="1125264"/>
          </a:xfrm>
          <a:custGeom>
            <a:avLst/>
            <a:gdLst/>
            <a:ahLst/>
            <a:cxnLst/>
            <a:rect l="l" t="t" r="r" b="b"/>
            <a:pathLst>
              <a:path w="2320132" h="1125264">
                <a:moveTo>
                  <a:pt x="0" y="0"/>
                </a:moveTo>
                <a:lnTo>
                  <a:pt x="2320132" y="0"/>
                </a:lnTo>
                <a:lnTo>
                  <a:pt x="2320132" y="1125264"/>
                </a:lnTo>
                <a:lnTo>
                  <a:pt x="0" y="11252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8603" b="-18603"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14" name="Freeform 14"/>
          <p:cNvSpPr/>
          <p:nvPr/>
        </p:nvSpPr>
        <p:spPr>
          <a:xfrm>
            <a:off x="10618739" y="38129"/>
            <a:ext cx="7669261" cy="10225682"/>
          </a:xfrm>
          <a:custGeom>
            <a:avLst/>
            <a:gdLst/>
            <a:ahLst/>
            <a:cxnLst/>
            <a:rect l="l" t="t" r="r" b="b"/>
            <a:pathLst>
              <a:path w="7669261" h="10225682">
                <a:moveTo>
                  <a:pt x="0" y="0"/>
                </a:moveTo>
                <a:lnTo>
                  <a:pt x="7669261" y="0"/>
                </a:lnTo>
                <a:lnTo>
                  <a:pt x="7669261" y="10225682"/>
                </a:lnTo>
                <a:lnTo>
                  <a:pt x="0" y="102256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  <p:sp>
        <p:nvSpPr>
          <p:cNvPr id="15" name="Freeform 15"/>
          <p:cNvSpPr/>
          <p:nvPr/>
        </p:nvSpPr>
        <p:spPr>
          <a:xfrm>
            <a:off x="4053667" y="1158787"/>
            <a:ext cx="2776582" cy="1578841"/>
          </a:xfrm>
          <a:custGeom>
            <a:avLst/>
            <a:gdLst/>
            <a:ahLst/>
            <a:cxnLst/>
            <a:rect l="l" t="t" r="r" b="b"/>
            <a:pathLst>
              <a:path w="2776582" h="1578841">
                <a:moveTo>
                  <a:pt x="0" y="0"/>
                </a:moveTo>
                <a:lnTo>
                  <a:pt x="2776581" y="0"/>
                </a:lnTo>
                <a:lnTo>
                  <a:pt x="2776581" y="1578841"/>
                </a:lnTo>
                <a:lnTo>
                  <a:pt x="0" y="1578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B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458</Words>
  <Application>Microsoft Office PowerPoint</Application>
  <PresentationFormat>Personalizado</PresentationFormat>
  <Paragraphs>42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Aileron Bold</vt:lpstr>
      <vt:lpstr>Codec Pro ExtraBold</vt:lpstr>
      <vt:lpstr>Open Sauce</vt:lpstr>
      <vt:lpstr>Arial</vt:lpstr>
      <vt:lpstr>Aileron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Experiencias FAN R Delgado</dc:title>
  <cp:lastModifiedBy>Ruth Delgado</cp:lastModifiedBy>
  <cp:revision>1</cp:revision>
  <dcterms:created xsi:type="dcterms:W3CDTF">2006-08-16T00:00:00Z</dcterms:created>
  <dcterms:modified xsi:type="dcterms:W3CDTF">2026-08-14T20:49:24Z</dcterms:modified>
  <dc:identifier>DAG7COGsQSI</dc:identifier>
</cp:coreProperties>
</file>